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6858000" cx="12192000"/>
  <p:notesSz cx="6858000" cy="9144000"/>
  <p:embeddedFontLst>
    <p:embeddedFont>
      <p:font typeface="Muli"/>
      <p:regular r:id="rId15"/>
      <p:bold r:id="rId16"/>
      <p:italic r:id="rId17"/>
      <p:boldItalic r:id="rId18"/>
    </p:embeddedFont>
    <p:embeddedFont>
      <p:font typeface="Nixie One"/>
      <p:regular r:id="rId19"/>
    </p:embeddedFont>
    <p:embeddedFont>
      <p:font typeface="Helvetica Neue"/>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HelveticaNeue-regular.fntdata"/><Relationship Id="rId11" Type="http://schemas.openxmlformats.org/officeDocument/2006/relationships/slide" Target="slides/slide7.xml"/><Relationship Id="rId22" Type="http://schemas.openxmlformats.org/officeDocument/2006/relationships/font" Target="fonts/HelveticaNeue-italic.fntdata"/><Relationship Id="rId10" Type="http://schemas.openxmlformats.org/officeDocument/2006/relationships/slide" Target="slides/slide6.xml"/><Relationship Id="rId21" Type="http://schemas.openxmlformats.org/officeDocument/2006/relationships/font" Target="fonts/HelveticaNeue-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HelveticaNeue-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Muli-regular.fntdata"/><Relationship Id="rId14" Type="http://schemas.openxmlformats.org/officeDocument/2006/relationships/slide" Target="slides/slide10.xml"/><Relationship Id="rId17" Type="http://schemas.openxmlformats.org/officeDocument/2006/relationships/font" Target="fonts/Muli-italic.fntdata"/><Relationship Id="rId16" Type="http://schemas.openxmlformats.org/officeDocument/2006/relationships/font" Target="fonts/Muli-bold.fntdata"/><Relationship Id="rId5" Type="http://schemas.openxmlformats.org/officeDocument/2006/relationships/slide" Target="slides/slide1.xml"/><Relationship Id="rId19" Type="http://schemas.openxmlformats.org/officeDocument/2006/relationships/font" Target="fonts/NixieOne-regular.fntdata"/><Relationship Id="rId6" Type="http://schemas.openxmlformats.org/officeDocument/2006/relationships/slide" Target="slides/slide2.xml"/><Relationship Id="rId18" Type="http://schemas.openxmlformats.org/officeDocument/2006/relationships/font" Target="fonts/Muli-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touchbionics.com/news-events/news/%C3%B6ssur-acquires-touch-bionics" TargetMode="External"/><Relationship Id="rId3" Type="http://schemas.openxmlformats.org/officeDocument/2006/relationships/hyperlink" Target="http://www.touchbionics.com/news-events/news/touch-bionics-introduce-digitally-controlled-supro-wrist" TargetMode="External"/><Relationship Id="rId4" Type="http://schemas.openxmlformats.org/officeDocument/2006/relationships/hyperlink" Target="https://medtechengine.com/article/touch-bionics-attained-global-reach/"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touchbionics.com/about/history" TargetMode="External"/><Relationship Id="rId3" Type="http://schemas.openxmlformats.org/officeDocument/2006/relationships/hyperlink" Target="http://www.touchbionics.com/news-events/news/touchbionics-press-release-launch-articulating-hand"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touchbionics.com/news-events/news/touchbionics-press-release-launch-articulating-hand" TargetMode="External"/><Relationship Id="rId3" Type="http://schemas.openxmlformats.org/officeDocument/2006/relationships/hyperlink" Target="http://www.touchbionics.com/news-events/news/worlds-first-prosthetic-hand-moving-finger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touchbionics.com/news-events/news/amputees-embracing-world%E2%80%99s-first-bionic-hand" TargetMode="External"/><Relationship Id="rId3" Type="http://schemas.openxmlformats.org/officeDocument/2006/relationships/hyperlink" Target="http://science.howstuffworks.com/prosthetic-limb1.htm" TargetMode="External"/><Relationship Id="rId4" Type="http://schemas.openxmlformats.org/officeDocument/2006/relationships/hyperlink" Target="https://www.teachengineering.org/lessons/view/uoh_pirates_lesson01"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touchbionics.com/products/how-i-limb-works" TargetMode="External"/><Relationship Id="rId3" Type="http://schemas.openxmlformats.org/officeDocument/2006/relationships/hyperlink" Target="http://www.touchbionics.com/products/how-i-limb-works" TargetMode="External"/><Relationship Id="rId4" Type="http://schemas.openxmlformats.org/officeDocument/2006/relationships/hyperlink" Target="http://www.businessdictionary.com/definition/first-to-market.html" TargetMode="External"/><Relationship Id="rId5" Type="http://schemas.openxmlformats.org/officeDocument/2006/relationships/hyperlink" Target="http://www.touchbionics.com/sites/default/files/files/Touch%20Bionics%20by%20%C3%96ssur%20Catalog%20add-on_Master2017_final_0.pdf" TargetMode="External"/><Relationship Id="rId6" Type="http://schemas.openxmlformats.org/officeDocument/2006/relationships/hyperlink" Target="http://www.touchbionics.com/news-events/news/i-limb-hand-wins-prosthetic-product-innovation-award" TargetMode="External"/><Relationship Id="rId7" Type="http://schemas.openxmlformats.org/officeDocument/2006/relationships/hyperlink" Target="http://content.time.com/time/specials/packages/article/0,28804,1852747_1854195_1854132,00.html"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roboticsbusinessreview.com/health-medical/touch-bionics-focuses-on-i-limb-hand-the-award-winning-bionic-hand/" TargetMode="External"/><Relationship Id="rId3" Type="http://schemas.openxmlformats.org/officeDocument/2006/relationships/hyperlink" Target="http://www.touchbionics.com/news-events/news/touch-bionics-sales-reach-%C2%A315-million-2015" TargetMode="External"/><Relationship Id="rId4" Type="http://schemas.openxmlformats.org/officeDocument/2006/relationships/hyperlink" Target="https://medtechengine.com/article/touch-bionics-attained-global-reach/"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touchbionics.com/news-events/news/touch-bionics-wins-international-business-awards" TargetMode="External"/><Relationship Id="rId3" Type="http://schemas.openxmlformats.org/officeDocument/2006/relationships/hyperlink" Target="http://www.touchbionics.com/news-events/news/touch-bionics-executive-receives-high-scottish-honour" TargetMode="External"/><Relationship Id="rId4" Type="http://schemas.openxmlformats.org/officeDocument/2006/relationships/hyperlink" Target="http://www.touchbionics.com/news-events/news/touch-bionics-founder-receives-queen%E2%80%99s-honour" TargetMode="External"/><Relationship Id="rId5" Type="http://schemas.openxmlformats.org/officeDocument/2006/relationships/hyperlink" Target="http://www.touchbionics.com/news-events/news/touch-bionics-unveils-world%E2%80%99s-first-bionic-finger" TargetMode="External"/><Relationship Id="rId6" Type="http://schemas.openxmlformats.org/officeDocument/2006/relationships/hyperlink" Target="http://www.touchbionics.com/news-events/news/%C3%B6ssur-acquires-touch-bionics"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touchbionics.com/news-events/news/touch-bionics-unveils-world%E2%80%99s-first-bionic-finger" TargetMode="External"/><Relationship Id="rId3" Type="http://schemas.openxmlformats.org/officeDocument/2006/relationships/hyperlink" Target="http://www.touchbionics.com/news-events/news/touch-bionics-unveils-new-i-limb-pulse" TargetMode="External"/><Relationship Id="rId4" Type="http://schemas.openxmlformats.org/officeDocument/2006/relationships/hyperlink" Target="http://www.bbc.com/news/uk-scotland-scotland-business-36014113" TargetMode="External"/><Relationship Id="rId5" Type="http://schemas.openxmlformats.org/officeDocument/2006/relationships/hyperlink" Target="https://www.ossur.sg/about-ossur/news-from-ossur/92-oessur-acquires-touch-bionic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Google Shape;338;g24d7a13159_3_3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4d7a13159_3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5" name="Shape 415"/>
        <p:cNvGrpSpPr/>
        <p:nvPr/>
      </p:nvGrpSpPr>
      <p:grpSpPr>
        <a:xfrm>
          <a:off x="0" y="0"/>
          <a:ext cx="0" cy="0"/>
          <a:chOff x="0" y="0"/>
          <a:chExt cx="0" cy="0"/>
        </a:xfrm>
      </p:grpSpPr>
      <p:sp>
        <p:nvSpPr>
          <p:cNvPr id="416" name="Google Shape;416;p1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References</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a:t>
            </a:r>
            <a:endParaRPr>
              <a:solidFill>
                <a:schemeClr val="dk1"/>
              </a:solidFill>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US" u="sng">
                <a:solidFill>
                  <a:schemeClr val="hlink"/>
                </a:solidFill>
                <a:hlinkClick r:id="rId2"/>
              </a:rPr>
              <a:t>http://www.touchbionics.com/news-events/news/%C3%B6ssur-acquires-touch-bionics</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US" u="sng">
                <a:solidFill>
                  <a:schemeClr val="hlink"/>
                </a:solidFill>
                <a:hlinkClick r:id="rId3"/>
              </a:rPr>
              <a:t>http://www.touchbionics.com/news-events/news/touch-bionics-introduce-digitally-controlled-supro-wrist</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US" u="sng">
                <a:solidFill>
                  <a:schemeClr val="hlink"/>
                </a:solidFill>
                <a:hlinkClick r:id="rId4"/>
              </a:rPr>
              <a:t>https://medtechengine.com/article/touch-bionics-attained-global-reach/</a:t>
            </a:r>
            <a:endParaRPr/>
          </a:p>
          <a:p>
            <a:pPr indent="0" lvl="0" marL="0" rtl="0" algn="l">
              <a:spcBef>
                <a:spcPts val="0"/>
              </a:spcBef>
              <a:spcAft>
                <a:spcPts val="0"/>
              </a:spcAft>
              <a:buNone/>
            </a:pPr>
            <a:r>
              <a:t/>
            </a:r>
            <a:endParaRPr/>
          </a:p>
        </p:txBody>
      </p:sp>
      <p:sp>
        <p:nvSpPr>
          <p:cNvPr id="417" name="Google Shape;417;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p1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p12: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a:t>
            </a:r>
            <a:endParaRPr/>
          </a:p>
          <a:p>
            <a:pPr indent="0" lvl="0" marL="0" rtl="0" algn="l">
              <a:spcBef>
                <a:spcPts val="0"/>
              </a:spcBef>
              <a:spcAft>
                <a:spcPts val="0"/>
              </a:spcAft>
              <a:buNone/>
            </a:pPr>
            <a:r>
              <a:rPr lang="en-US"/>
              <a:t>Talking points</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highlight>
                  <a:srgbClr val="FFFFFF"/>
                </a:highlight>
              </a:rPr>
              <a:t>The history of Touch Bionics began with a program of work conducted at the Princess Margaret Rose Hospital in Edinburgh from 1963, starting with comprehensive research into developing prosthetic solutions for children affected by Thalidomide.</a:t>
            </a:r>
            <a:endParaRPr>
              <a:highlight>
                <a:srgbClr val="FFFFFF"/>
              </a:highlight>
            </a:endParaRPr>
          </a:p>
          <a:p>
            <a:pPr indent="0" lvl="0" marL="0" rtl="0" algn="l">
              <a:spcBef>
                <a:spcPts val="0"/>
              </a:spcBef>
              <a:spcAft>
                <a:spcPts val="0"/>
              </a:spcAft>
              <a:buNone/>
            </a:pPr>
            <a:r>
              <a:t/>
            </a:r>
            <a:endParaRPr>
              <a:highlight>
                <a:srgbClr val="FFFFFF"/>
              </a:highlight>
            </a:endParaRPr>
          </a:p>
          <a:p>
            <a:pPr indent="0" lvl="0" marL="0" rtl="0" algn="l">
              <a:spcBef>
                <a:spcPts val="0"/>
              </a:spcBef>
              <a:spcAft>
                <a:spcPts val="0"/>
              </a:spcAft>
              <a:buNone/>
            </a:pPr>
            <a:r>
              <a:rPr lang="en-US">
                <a:highlight>
                  <a:srgbClr val="FFFFFF"/>
                </a:highlight>
              </a:rPr>
              <a:t>The company was initially called Touch EMAS, EMAS standing for Edinburgh Modular Arm System. In 2005 it was re-branded Touch Bionics to communicate the dynamism of the company's products and the future focus of its prosthesis technology. In medicine, bionics means the replacement or enhancement of organs or other body parts by mechanical means.</a:t>
            </a:r>
            <a:endParaRPr>
              <a:highlight>
                <a:srgbClr val="FFFFFF"/>
              </a:highlight>
            </a:endParaRPr>
          </a:p>
          <a:p>
            <a:pPr indent="0" lvl="0" marL="0" rtl="0" algn="l">
              <a:spcBef>
                <a:spcPts val="0"/>
              </a:spcBef>
              <a:spcAft>
                <a:spcPts val="0"/>
              </a:spcAft>
              <a:buNone/>
            </a:pPr>
            <a:r>
              <a:t/>
            </a:r>
            <a:endParaRPr/>
          </a:p>
          <a:p>
            <a:pPr indent="0" lvl="0" marL="0" rtl="0" algn="l">
              <a:spcBef>
                <a:spcPts val="0"/>
              </a:spcBef>
              <a:spcAft>
                <a:spcPts val="0"/>
              </a:spcAft>
              <a:buNone/>
            </a:pPr>
            <a:r>
              <a:rPr lang="en-US"/>
              <a:t>TouchEMAS was established to develop ideas which emerged from over 20 years of research and development in artificial limbs within the National Health Service in Edinburgh, Scotland. This work gained international recognition from 1993 when an innovative partial hand prosthesis was developed and then followed by the world's first fitting of an artificial powered shoulder to Scottish Hotelier Campbell Aird in 1998. In 2000 a clinical trial of a children's partial hand system (ProDigits) in Nottingham also received international recognition.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i-LIMB System comprises a powered shoulder, elbow, wrist and the newly launched hand. The i-LIMB Hand is unique and a world first in that it is human-like with articulating or bending fingers and possesses a range of grips similar to those used in daily activities. The hand is based on the patented idea of powered prosthetic digits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rPr lang="en-US"/>
              <a:t>References</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u="sng">
                <a:solidFill>
                  <a:schemeClr val="hlink"/>
                </a:solidFill>
                <a:hlinkClick r:id="rId2"/>
              </a:rPr>
              <a:t>http://www.touchbionics.com/about/history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u="sng">
                <a:solidFill>
                  <a:schemeClr val="hlink"/>
                </a:solidFill>
                <a:hlinkClick r:id="rId3"/>
              </a:rPr>
              <a:t>http://www.touchbionics.com/news-events/news/touchbionics-press-release-launch-articulating-hand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52" name="Google Shape;352;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Google Shape;358;p1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a:t>
            </a:r>
            <a:endParaRPr/>
          </a:p>
          <a:p>
            <a:pPr indent="0" lvl="0" marL="0" rtl="0" algn="l">
              <a:spcBef>
                <a:spcPts val="0"/>
              </a:spcBef>
              <a:spcAft>
                <a:spcPts val="0"/>
              </a:spcAft>
              <a:buNone/>
            </a:pPr>
            <a:r>
              <a:rPr lang="en-US"/>
              <a:t>Talking points</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world's first prosthetic hand with moving fingers is poised to transform the lives of millions of amputees.Users will control the bionic hand through their own muscular impulses, and it will enable them to perform functions such as turning keys and gripping objects.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Gow's hand, which has sophisticated electronics coated with skin-effect silicone rubber, will have a moving thumb and fingers. In addition the hand's fingers will curl or articulate, so more closely resembling the movements of human hands.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solidFill>
                  <a:schemeClr val="dk1"/>
                </a:solidFill>
              </a:rPr>
              <a:t>The i-LIMB System comprises a powered shoulder, elbow, wrist and the newly launched hand. The i-LIMB Hand is unique and a world first in that it is human-like with articulating or bending fingers and possesses a range of grips similar to those used in daily activities. The hand is based on the patented idea of powered prosthetic digits </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br>
              <a:rPr lang="en-US"/>
            </a:br>
            <a:r>
              <a:rPr lang="en-US"/>
              <a:t>----------------</a:t>
            </a:r>
            <a:endParaRPr/>
          </a:p>
          <a:p>
            <a:pPr indent="0" lvl="0" marL="0" rtl="0" algn="l">
              <a:spcBef>
                <a:spcPts val="0"/>
              </a:spcBef>
              <a:spcAft>
                <a:spcPts val="0"/>
              </a:spcAft>
              <a:buNone/>
            </a:pPr>
            <a:r>
              <a:rPr lang="en-US"/>
              <a:t>References</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u="sng">
                <a:solidFill>
                  <a:schemeClr val="hlink"/>
                </a:solidFill>
                <a:hlinkClick r:id="rId2"/>
              </a:rPr>
              <a:t>http://www.touchbionics.com/news-events/news/touchbionics-press-release-launch-articulating-hand</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u="sng">
                <a:solidFill>
                  <a:schemeClr val="hlink"/>
                </a:solidFill>
                <a:hlinkClick r:id="rId3"/>
              </a:rPr>
              <a:t>http://www.touchbionics.com/news-events/news/worlds-first-prosthetic-hand-moving-fingers</a:t>
            </a:r>
            <a:endParaRPr/>
          </a:p>
          <a:p>
            <a:pPr indent="0" lvl="0" marL="0" rtl="0" algn="l">
              <a:spcBef>
                <a:spcPts val="0"/>
              </a:spcBef>
              <a:spcAft>
                <a:spcPts val="0"/>
              </a:spcAft>
              <a:buNone/>
            </a:pPr>
            <a:r>
              <a:t/>
            </a:r>
            <a:endParaRPr/>
          </a:p>
        </p:txBody>
      </p:sp>
      <p:sp>
        <p:nvSpPr>
          <p:cNvPr id="359" name="Google Shape;35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p14: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Before </a:t>
            </a:r>
            <a:endParaRPr/>
          </a:p>
          <a:p>
            <a:pPr indent="-317500" lvl="0" marL="457200" rtl="0" algn="l">
              <a:spcBef>
                <a:spcPts val="0"/>
              </a:spcBef>
              <a:spcAft>
                <a:spcPts val="0"/>
              </a:spcAft>
              <a:buSzPts val="1400"/>
              <a:buChar char="-"/>
            </a:pPr>
            <a:r>
              <a:rPr lang="en-US"/>
              <a:t>hard to control</a:t>
            </a:r>
            <a:endParaRPr/>
          </a:p>
          <a:p>
            <a:pPr indent="-317500" lvl="0" marL="457200" rtl="0" algn="l">
              <a:spcBef>
                <a:spcPts val="0"/>
              </a:spcBef>
              <a:spcAft>
                <a:spcPts val="0"/>
              </a:spcAft>
              <a:buSzPts val="1400"/>
              <a:buChar char="-"/>
            </a:pPr>
            <a:r>
              <a:rPr lang="en-US"/>
              <a:t>Hard to maintain</a:t>
            </a:r>
            <a:endParaRPr/>
          </a:p>
          <a:p>
            <a:pPr indent="0" lvl="0" marL="0" rtl="0" algn="l">
              <a:spcBef>
                <a:spcPts val="0"/>
              </a:spcBef>
              <a:spcAft>
                <a:spcPts val="0"/>
              </a:spcAft>
              <a:buNone/>
            </a:pPr>
            <a:r>
              <a:rPr lang="en-US"/>
              <a:t>After</a:t>
            </a:r>
            <a:endParaRPr/>
          </a:p>
          <a:p>
            <a:pPr indent="-317500" lvl="0" marL="457200" rtl="0" algn="l">
              <a:spcBef>
                <a:spcPts val="0"/>
              </a:spcBef>
              <a:spcAft>
                <a:spcPts val="0"/>
              </a:spcAft>
              <a:buSzPts val="1400"/>
              <a:buChar char="-"/>
            </a:pPr>
            <a:r>
              <a:rPr lang="en-US"/>
              <a:t>Better control</a:t>
            </a:r>
            <a:endParaRPr/>
          </a:p>
          <a:p>
            <a:pPr indent="-317500" lvl="0" marL="457200" rtl="0" algn="l">
              <a:spcBef>
                <a:spcPts val="0"/>
              </a:spcBef>
              <a:spcAft>
                <a:spcPts val="0"/>
              </a:spcAft>
              <a:buSzPts val="1400"/>
              <a:buChar char="-"/>
            </a:pPr>
            <a:r>
              <a:rPr lang="en-US"/>
              <a:t>durable</a:t>
            </a:r>
            <a:endParaRPr/>
          </a:p>
          <a:p>
            <a:pPr indent="-317500" lvl="0" marL="457200" rtl="0" algn="l">
              <a:spcBef>
                <a:spcPts val="0"/>
              </a:spcBef>
              <a:spcAft>
                <a:spcPts val="0"/>
              </a:spcAft>
              <a:buSzPts val="1400"/>
              <a:buChar char="-"/>
            </a:pPr>
            <a:r>
              <a:rPr lang="en-US"/>
              <a:t>Can do many things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Before 1840</a:t>
            </a:r>
            <a:endParaRPr/>
          </a:p>
          <a:p>
            <a:pPr indent="457200" lvl="0" marL="0" rtl="0" algn="l">
              <a:spcBef>
                <a:spcPts val="0"/>
              </a:spcBef>
              <a:spcAft>
                <a:spcPts val="0"/>
              </a:spcAft>
              <a:buNone/>
            </a:pPr>
            <a:r>
              <a:rPr lang="en-US"/>
              <a:t>Died due to side-effects of shock, infection and blood loss	</a:t>
            </a:r>
            <a:endParaRPr/>
          </a:p>
          <a:p>
            <a:pPr indent="457200" lvl="0" marL="0" rtl="0" algn="l">
              <a:spcBef>
                <a:spcPts val="0"/>
              </a:spcBef>
              <a:spcAft>
                <a:spcPts val="0"/>
              </a:spcAft>
              <a:buNone/>
            </a:pPr>
            <a:r>
              <a:rPr lang="en-US"/>
              <a:t>Invention</a:t>
            </a:r>
            <a:r>
              <a:rPr lang="en-US"/>
              <a:t> of anesthesia </a:t>
            </a:r>
            <a:endParaRPr/>
          </a:p>
          <a:p>
            <a:pPr indent="0" lvl="0" marL="0" rtl="0" algn="l">
              <a:spcBef>
                <a:spcPts val="0"/>
              </a:spcBef>
              <a:spcAft>
                <a:spcPts val="0"/>
              </a:spcAft>
              <a:buNone/>
            </a:pPr>
            <a:r>
              <a:rPr lang="en-US"/>
              <a:t>2007</a:t>
            </a:r>
            <a:endParaRPr/>
          </a:p>
          <a:p>
            <a:pPr indent="457200" lvl="0" marL="0" rtl="0" algn="l">
              <a:spcBef>
                <a:spcPts val="0"/>
              </a:spcBef>
              <a:spcAft>
                <a:spcPts val="0"/>
              </a:spcAft>
              <a:buNone/>
            </a:pPr>
            <a:r>
              <a:rPr lang="en-US"/>
              <a:t>Touch bionics was the first to commercially sell bionic hands</a:t>
            </a:r>
            <a:endParaRPr/>
          </a:p>
          <a:p>
            <a:pPr indent="457200" lvl="0" marL="0" rtl="0" algn="l">
              <a:spcBef>
                <a:spcPts val="0"/>
              </a:spcBef>
              <a:spcAft>
                <a:spcPts val="0"/>
              </a:spcAft>
              <a:buNone/>
            </a:pPr>
            <a:r>
              <a:t/>
            </a:r>
            <a:endParaRPr/>
          </a:p>
          <a:p>
            <a:pPr indent="0" lvl="0" marL="0" rtl="0" algn="l">
              <a:spcBef>
                <a:spcPts val="0"/>
              </a:spcBef>
              <a:spcAft>
                <a:spcPts val="0"/>
              </a:spcAft>
              <a:buNone/>
            </a:pPr>
            <a:r>
              <a:rPr lang="en-US"/>
              <a:t>References</a:t>
            </a:r>
            <a:endParaRPr/>
          </a:p>
          <a:p>
            <a:pPr indent="0" lvl="0" marL="0" rtl="0" algn="l">
              <a:spcBef>
                <a:spcPts val="0"/>
              </a:spcBef>
              <a:spcAft>
                <a:spcPts val="0"/>
              </a:spcAft>
              <a:buNone/>
            </a:pPr>
            <a:r>
              <a:rPr lang="en-US" u="sng">
                <a:solidFill>
                  <a:schemeClr val="hlink"/>
                </a:solidFill>
                <a:hlinkClick r:id="rId2"/>
              </a:rPr>
              <a:t>http://www.touchbionics.com/news-events/news/amputees-embracing-world%E2%80%99s-first-bionic-hand</a:t>
            </a:r>
            <a:endParaRPr/>
          </a:p>
          <a:p>
            <a:pPr indent="0" lvl="0" marL="0" rtl="0" algn="l">
              <a:spcBef>
                <a:spcPts val="0"/>
              </a:spcBef>
              <a:spcAft>
                <a:spcPts val="0"/>
              </a:spcAft>
              <a:buNone/>
            </a:pPr>
            <a:r>
              <a:rPr lang="en-US" u="sng">
                <a:solidFill>
                  <a:schemeClr val="hlink"/>
                </a:solidFill>
                <a:hlinkClick r:id="rId3"/>
              </a:rPr>
              <a:t>http://science.howstuffworks.com/prosthetic-limb1.htm</a:t>
            </a:r>
            <a:endParaRPr/>
          </a:p>
          <a:p>
            <a:pPr indent="0" lvl="0" marL="0" rtl="0" algn="l">
              <a:spcBef>
                <a:spcPts val="0"/>
              </a:spcBef>
              <a:spcAft>
                <a:spcPts val="0"/>
              </a:spcAft>
              <a:buNone/>
            </a:pPr>
            <a:r>
              <a:rPr lang="en-US" u="sng">
                <a:solidFill>
                  <a:schemeClr val="hlink"/>
                </a:solidFill>
                <a:hlinkClick r:id="rId4"/>
              </a:rPr>
              <a:t>https://www.teachengineering.org/lessons/view/uoh_pirates_lesson01</a:t>
            </a:r>
            <a:r>
              <a:rPr lang="en-US"/>
              <a:t> - 1840 statistics reference</a:t>
            </a:r>
            <a:endParaRPr/>
          </a:p>
          <a:p>
            <a:pPr indent="0" lvl="0" marL="0" rtl="0" algn="l">
              <a:spcBef>
                <a:spcPts val="0"/>
              </a:spcBef>
              <a:spcAft>
                <a:spcPts val="0"/>
              </a:spcAft>
              <a:buNone/>
            </a:pPr>
            <a:r>
              <a:t/>
            </a:r>
            <a:endParaRPr/>
          </a:p>
        </p:txBody>
      </p:sp>
      <p:sp>
        <p:nvSpPr>
          <p:cNvPr id="367" name="Google Shape;36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p1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US" sz="1200">
                <a:solidFill>
                  <a:schemeClr val="dk1"/>
                </a:solidFill>
              </a:rPr>
              <a:t>- More than 20 years of R&amp;D</a:t>
            </a:r>
            <a:endParaRPr sz="1200">
              <a:solidFill>
                <a:schemeClr val="dk1"/>
              </a:solidFill>
            </a:endParaRPr>
          </a:p>
          <a:p>
            <a:pPr indent="0" lvl="0" marL="0" rtl="0" algn="l">
              <a:lnSpc>
                <a:spcPct val="90000"/>
              </a:lnSpc>
              <a:spcBef>
                <a:spcPts val="0"/>
              </a:spcBef>
              <a:spcAft>
                <a:spcPts val="0"/>
              </a:spcAft>
              <a:buNone/>
            </a:pPr>
            <a:r>
              <a:rPr lang="en-US" sz="1200">
                <a:solidFill>
                  <a:schemeClr val="dk1"/>
                </a:solidFill>
              </a:rPr>
              <a:t>- In 2007, Touch Bionics launched</a:t>
            </a:r>
            <a:r>
              <a:rPr lang="en-US" sz="1200">
                <a:solidFill>
                  <a:schemeClr val="dk1"/>
                </a:solidFill>
                <a:uFill>
                  <a:noFill/>
                </a:uFill>
                <a:hlinkClick r:id="rId2"/>
              </a:rPr>
              <a:t> </a:t>
            </a:r>
            <a:r>
              <a:rPr lang="en-US" sz="1200" u="sng">
                <a:solidFill>
                  <a:schemeClr val="hlink"/>
                </a:solidFill>
                <a:hlinkClick r:id="rId3"/>
              </a:rPr>
              <a:t>i-limb</a:t>
            </a:r>
            <a:r>
              <a:rPr lang="en-US" sz="1200">
                <a:solidFill>
                  <a:schemeClr val="dk1"/>
                </a:solidFill>
              </a:rPr>
              <a:t>, the world’s first-to-market myo-electric (controlled by electrical signals generated by the wearer’s muscles) prosthetic hand with individually articulated fingers. </a:t>
            </a:r>
            <a:endParaRPr sz="1200">
              <a:solidFill>
                <a:schemeClr val="dk1"/>
              </a:solidFill>
            </a:endParaRPr>
          </a:p>
          <a:p>
            <a:pPr indent="0" lvl="0" marL="0" rtl="0" algn="l">
              <a:lnSpc>
                <a:spcPct val="90000"/>
              </a:lnSpc>
              <a:spcBef>
                <a:spcPts val="0"/>
              </a:spcBef>
              <a:spcAft>
                <a:spcPts val="0"/>
              </a:spcAft>
              <a:buNone/>
            </a:pPr>
            <a:r>
              <a:rPr lang="en-US" sz="1200">
                <a:solidFill>
                  <a:schemeClr val="dk1"/>
                </a:solidFill>
              </a:rPr>
              <a:t>-The powered prosthetic is a major advance on previous prosthetic hands which are hook-like and have limited flexibility. The joints are fully articulated with an individual motor for each digit, and the hand does not require surgery to be fitted to a patient’s stump.</a:t>
            </a:r>
            <a:endParaRPr sz="1200">
              <a:solidFill>
                <a:schemeClr val="dk1"/>
              </a:solidFill>
            </a:endParaRPr>
          </a:p>
          <a:p>
            <a:pPr indent="-304800" lvl="0" marL="457200" rtl="0" algn="l">
              <a:lnSpc>
                <a:spcPct val="90000"/>
              </a:lnSpc>
              <a:spcBef>
                <a:spcPts val="0"/>
              </a:spcBef>
              <a:spcAft>
                <a:spcPts val="0"/>
              </a:spcAft>
              <a:buClr>
                <a:srgbClr val="000000"/>
              </a:buClr>
              <a:buSzPts val="1200"/>
              <a:buChar char="●"/>
            </a:pPr>
            <a:r>
              <a:rPr lang="en-US" sz="1200"/>
              <a:t>One of Time Magazine’s top 50 innovations of 2008</a:t>
            </a:r>
            <a:endParaRPr sz="1200"/>
          </a:p>
          <a:p>
            <a:pPr indent="-304800" lvl="0" marL="457200" rtl="0" algn="l">
              <a:lnSpc>
                <a:spcPct val="90000"/>
              </a:lnSpc>
              <a:spcBef>
                <a:spcPts val="0"/>
              </a:spcBef>
              <a:spcAft>
                <a:spcPts val="0"/>
              </a:spcAft>
              <a:buClr>
                <a:srgbClr val="000000"/>
              </a:buClr>
              <a:buSzPts val="1200"/>
              <a:buChar char="●"/>
            </a:pPr>
            <a:r>
              <a:rPr lang="en-US" sz="1200"/>
              <a:t>Limbless Association’s Prosthetic Product Innovation Award (December 2008)</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US" sz="1200"/>
              <a:t>References:</a:t>
            </a:r>
            <a:endParaRPr sz="1200"/>
          </a:p>
          <a:p>
            <a:pPr indent="-304800" lvl="0" marL="457200" rtl="0" algn="l">
              <a:spcBef>
                <a:spcPts val="0"/>
              </a:spcBef>
              <a:spcAft>
                <a:spcPts val="0"/>
              </a:spcAft>
              <a:buSzPts val="1200"/>
              <a:buAutoNum type="arabicPeriod"/>
            </a:pPr>
            <a:r>
              <a:rPr lang="en-US" sz="1200"/>
              <a:t>Definition of “first-to-market”, Retrieved from: </a:t>
            </a:r>
            <a:r>
              <a:rPr lang="en-US" sz="1200" u="sng">
                <a:solidFill>
                  <a:schemeClr val="hlink"/>
                </a:solidFill>
                <a:hlinkClick r:id="rId4"/>
              </a:rPr>
              <a:t>http://www.businessdictionary.com/definition/first-to-market.html</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304800" lvl="0" marL="457200" rtl="0" algn="l">
              <a:spcBef>
                <a:spcPts val="0"/>
              </a:spcBef>
              <a:spcAft>
                <a:spcPts val="0"/>
              </a:spcAft>
              <a:buSzPts val="1200"/>
              <a:buAutoNum type="arabicPeriod"/>
            </a:pPr>
            <a:r>
              <a:rPr lang="en-US" sz="1200"/>
              <a:t>Touch Bionics by Ossur Product Catalog, Retrieved from: </a:t>
            </a:r>
            <a:r>
              <a:rPr lang="en-US" sz="1200" u="sng">
                <a:solidFill>
                  <a:schemeClr val="hlink"/>
                </a:solidFill>
                <a:hlinkClick r:id="rId5"/>
              </a:rPr>
              <a:t>http://www.touchbionics.com/sites/default/files/files/Touch%20Bionics%20by%20%C3%96ssur%20Catalog%20add-on_Master2017_final_0.pdf</a:t>
            </a:r>
            <a:endParaRPr sz="1200"/>
          </a:p>
          <a:p>
            <a:pPr indent="0" lvl="0" marL="0" rtl="0" algn="l">
              <a:spcBef>
                <a:spcPts val="0"/>
              </a:spcBef>
              <a:spcAft>
                <a:spcPts val="0"/>
              </a:spcAft>
              <a:buNone/>
            </a:pPr>
            <a:r>
              <a:t/>
            </a:r>
            <a:endParaRPr sz="1200"/>
          </a:p>
          <a:p>
            <a:pPr indent="-304800" lvl="0" marL="457200" rtl="0" algn="l">
              <a:spcBef>
                <a:spcPts val="0"/>
              </a:spcBef>
              <a:spcAft>
                <a:spcPts val="0"/>
              </a:spcAft>
              <a:buSzPts val="1200"/>
              <a:buAutoNum type="arabicPeriod"/>
            </a:pPr>
            <a:r>
              <a:rPr lang="en-US" sz="1200"/>
              <a:t>“i-LIMB Hand wins Prosthetic Product Innovation Award”, published by TouchBionics, 1 December 2008. Retrieved from:  </a:t>
            </a:r>
            <a:r>
              <a:rPr lang="en-US" sz="1200" u="sng">
                <a:solidFill>
                  <a:schemeClr val="hlink"/>
                </a:solidFill>
                <a:hlinkClick r:id="rId6"/>
              </a:rPr>
              <a:t>http://www.touchbionics.com/news-events/news/i-limb-hand-wins-prosthetic-product-innovation-award</a:t>
            </a:r>
            <a:endParaRPr sz="1200"/>
          </a:p>
          <a:p>
            <a:pPr indent="0" lvl="0" marL="0" rtl="0" algn="l">
              <a:spcBef>
                <a:spcPts val="0"/>
              </a:spcBef>
              <a:spcAft>
                <a:spcPts val="0"/>
              </a:spcAft>
              <a:buNone/>
            </a:pPr>
            <a:r>
              <a:t/>
            </a:r>
            <a:endParaRPr sz="1200"/>
          </a:p>
          <a:p>
            <a:pPr indent="-304800" lvl="0" marL="457200" rtl="0" algn="l">
              <a:spcBef>
                <a:spcPts val="0"/>
              </a:spcBef>
              <a:spcAft>
                <a:spcPts val="0"/>
              </a:spcAft>
              <a:buSzPts val="1200"/>
              <a:buAutoNum type="arabicPeriod"/>
            </a:pPr>
            <a:r>
              <a:rPr lang="en-US" sz="1200"/>
              <a:t>“Time Magazine’s Best Inventions of 2008”, Time.com. Retrieved from: </a:t>
            </a:r>
            <a:r>
              <a:rPr lang="en-US" sz="1200" u="sng">
                <a:solidFill>
                  <a:schemeClr val="hlink"/>
                </a:solidFill>
                <a:hlinkClick r:id="rId7"/>
              </a:rPr>
              <a:t>http://content.time.com/time/specials/packages/article/0,28804,1852747_1854195_1854132,00.html</a:t>
            </a:r>
            <a:endParaRPr sz="1200"/>
          </a:p>
          <a:p>
            <a:pPr indent="0" lvl="0" marL="0" rtl="0" algn="l">
              <a:spcBef>
                <a:spcPts val="0"/>
              </a:spcBef>
              <a:spcAft>
                <a:spcPts val="0"/>
              </a:spcAft>
              <a:buNone/>
            </a:pPr>
            <a:r>
              <a:t/>
            </a:r>
            <a:endParaRPr/>
          </a:p>
        </p:txBody>
      </p:sp>
      <p:sp>
        <p:nvSpPr>
          <p:cNvPr id="378" name="Google Shape;378;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256300e9b9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56300e9b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US" sz="1200"/>
              <a:t>“There is a limited market for manufacturers and the demand is relative statistic, no amount of advertising is likely to significantly increase the demand.  In such cases, it becomes very difficult to justify the research and development costs necessary to bring advanced prosthetic devices to market.”</a:t>
            </a:r>
            <a:endParaRPr sz="1200"/>
          </a:p>
          <a:p>
            <a:pPr indent="-304800" lvl="0" marL="457200" rtl="0" algn="l">
              <a:spcBef>
                <a:spcPts val="0"/>
              </a:spcBef>
              <a:spcAft>
                <a:spcPts val="0"/>
              </a:spcAft>
              <a:buSzPts val="1200"/>
              <a:buChar char="-"/>
            </a:pPr>
            <a:r>
              <a:rPr lang="en-US" sz="1200"/>
              <a:t>“</a:t>
            </a:r>
            <a:r>
              <a:rPr lang="en-US" sz="1200">
                <a:solidFill>
                  <a:schemeClr val="dk1"/>
                </a:solidFill>
              </a:rPr>
              <a:t>The full i-LIMB prosthesis is significantly more expensive than other competitive solutions. An average i-LIMB solution for an amputee is roughly $50K (but can reach $70K).  For the near term, funding for an individual i-LIMB is limited to a few specific sources – insurance companies processing claims for car accidents or work-place accidents (covered by workman’s compensation insurance) or the government (primarily the U.S. government in the form of the military or the Veteran’s Administration).”</a:t>
            </a:r>
            <a:endParaRPr sz="1200">
              <a:solidFill>
                <a:schemeClr val="dk1"/>
              </a:solidFill>
            </a:endParaRPr>
          </a:p>
          <a:p>
            <a:pPr indent="-304800" lvl="0" marL="457200" rtl="0" algn="l">
              <a:spcBef>
                <a:spcPts val="0"/>
              </a:spcBef>
              <a:spcAft>
                <a:spcPts val="0"/>
              </a:spcAft>
              <a:buClr>
                <a:schemeClr val="dk1"/>
              </a:buClr>
              <a:buSzPts val="1200"/>
              <a:buChar char="-"/>
            </a:pPr>
            <a:r>
              <a:rPr lang="en-US" sz="1200">
                <a:solidFill>
                  <a:schemeClr val="dk1"/>
                </a:solidFill>
              </a:rPr>
              <a:t>“The $50K figure cited above includes the costs associated with custom tailoring the prosthesis and training the amputee.  Fitting any prosthesis is analogous to a dentist’s role in making dentures or creating and fitting a crown.  As a result, the prosthetist becomes the gatekeeper with regard to adoption of any new technology, such as the i-LIMB.”</a:t>
            </a:r>
            <a:endParaRPr sz="1200">
              <a:solidFill>
                <a:schemeClr val="dk1"/>
              </a:solidFill>
            </a:endParaRPr>
          </a:p>
          <a:p>
            <a:pPr indent="-304800" lvl="0" marL="457200" rtl="0" algn="l">
              <a:lnSpc>
                <a:spcPct val="90000"/>
              </a:lnSpc>
              <a:spcBef>
                <a:spcPts val="0"/>
              </a:spcBef>
              <a:spcAft>
                <a:spcPts val="0"/>
              </a:spcAft>
              <a:buClr>
                <a:schemeClr val="dk1"/>
              </a:buClr>
              <a:buSzPts val="1200"/>
              <a:buChar char="-"/>
            </a:pPr>
            <a:r>
              <a:rPr lang="en-US" sz="1200">
                <a:solidFill>
                  <a:schemeClr val="dk1"/>
                </a:solidFill>
              </a:rPr>
              <a:t>Remains well-funded, Investors include Archangel Informal Investments, TriCAP, Clydesdale Bank and the Scottish Co-investment Fund.</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US" sz="1200"/>
              <a:t>References:</a:t>
            </a:r>
            <a:endParaRPr sz="1200"/>
          </a:p>
          <a:p>
            <a:pPr indent="-304800" lvl="0" marL="457200" rtl="0" algn="l">
              <a:spcBef>
                <a:spcPts val="0"/>
              </a:spcBef>
              <a:spcAft>
                <a:spcPts val="0"/>
              </a:spcAft>
              <a:buSzPts val="1200"/>
              <a:buAutoNum type="arabicPeriod"/>
            </a:pPr>
            <a:r>
              <a:rPr lang="en-US" sz="1200"/>
              <a:t>Niki Mckenzie’s profile page. Retrieved from: http://archangelsonline.com/team/niki-mckenzie/</a:t>
            </a:r>
            <a:endParaRPr sz="1200"/>
          </a:p>
          <a:p>
            <a:pPr indent="0" lvl="0" marL="0" rtl="0" algn="l">
              <a:spcBef>
                <a:spcPts val="0"/>
              </a:spcBef>
              <a:spcAft>
                <a:spcPts val="0"/>
              </a:spcAft>
              <a:buNone/>
            </a:pPr>
            <a:r>
              <a:t/>
            </a:r>
            <a:endParaRPr sz="1200"/>
          </a:p>
          <a:p>
            <a:pPr indent="-304800" lvl="0" marL="457200" rtl="0" algn="l">
              <a:spcBef>
                <a:spcPts val="0"/>
              </a:spcBef>
              <a:spcAft>
                <a:spcPts val="0"/>
              </a:spcAft>
              <a:buSzPts val="1200"/>
              <a:buAutoNum type="arabicPeriod"/>
            </a:pPr>
            <a:r>
              <a:rPr lang="en-US" sz="1200"/>
              <a:t>RBR staff, 22 April 2009,“Touch Bionics Focuses on i-LIMB hand, Upper Body Prosthetics”. Retrieved from:  </a:t>
            </a:r>
            <a:r>
              <a:rPr lang="en-US" sz="1200" u="sng">
                <a:solidFill>
                  <a:schemeClr val="hlink"/>
                </a:solidFill>
                <a:hlinkClick r:id="rId2"/>
              </a:rPr>
              <a:t>https://www.roboticsbusinessreview.com/health-medical/touch-bionics-focuses-on-i-limb-hand-the-award-winning-bionic-hand/</a:t>
            </a:r>
            <a:endParaRPr sz="1200"/>
          </a:p>
          <a:p>
            <a:pPr indent="0" lvl="0" marL="0" rtl="0" algn="l">
              <a:spcBef>
                <a:spcPts val="0"/>
              </a:spcBef>
              <a:spcAft>
                <a:spcPts val="0"/>
              </a:spcAft>
              <a:buNone/>
            </a:pPr>
            <a:r>
              <a:t/>
            </a:r>
            <a:endParaRPr sz="1200"/>
          </a:p>
          <a:p>
            <a:pPr indent="-304800" lvl="0" marL="457200" rtl="0" algn="l">
              <a:spcBef>
                <a:spcPts val="0"/>
              </a:spcBef>
              <a:spcAft>
                <a:spcPts val="0"/>
              </a:spcAft>
              <a:buSzPts val="1200"/>
              <a:buAutoNum type="arabicPeriod"/>
            </a:pPr>
            <a:r>
              <a:rPr lang="en-US" sz="1200"/>
              <a:t>“Touch Bionics sales reach £15 million in 2015”, published by Touch Bionics, 19 January 2016. Retrieved from: </a:t>
            </a:r>
            <a:r>
              <a:rPr lang="en-US" sz="1200" u="sng">
                <a:solidFill>
                  <a:schemeClr val="hlink"/>
                </a:solidFill>
                <a:hlinkClick r:id="rId3"/>
              </a:rPr>
              <a:t>http://www.touchbionics.com/news-events/news/touch-bionics-sales-reach-%C2%A315-million-2015</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US" sz="1200">
                <a:solidFill>
                  <a:schemeClr val="dk1"/>
                </a:solidFill>
              </a:rPr>
              <a:t>Morton, Janice, 20 June 2016, “The bionic span: how a Scottish prosthetic hand developer attained global reach”. Retrieved from:</a:t>
            </a:r>
            <a:endParaRPr sz="1200">
              <a:solidFill>
                <a:schemeClr val="dk1"/>
              </a:solidFill>
            </a:endParaRPr>
          </a:p>
          <a:p>
            <a:pPr indent="457200" lvl="0" marL="0" rtl="0" algn="l">
              <a:spcBef>
                <a:spcPts val="0"/>
              </a:spcBef>
              <a:spcAft>
                <a:spcPts val="0"/>
              </a:spcAft>
              <a:buNone/>
            </a:pPr>
            <a:r>
              <a:rPr lang="en-US" sz="1200" u="sng">
                <a:solidFill>
                  <a:schemeClr val="hlink"/>
                </a:solidFill>
                <a:hlinkClick r:id="rId4"/>
              </a:rPr>
              <a:t>https://medtechengine.com/article/touch-bionics-attained-global-reach/</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US" sz="1200">
                <a:solidFill>
                  <a:schemeClr val="dk1"/>
                </a:solidFill>
              </a:rPr>
              <a:t>Mcdermott, Kerry, 23 April 2013, “Britain's first bionic boy: Patrick, 16, overjoyed as he gets robotic hand so advanced it can be controlled via smartphone app”. Retrieved from:  http://www.dailymail.co.uk/sciencetech/article-2313507/i-limb-ultra-revolution-The-16-year-old-boy-Britains-app-controlled-bionic-hand.html</a:t>
            </a:r>
            <a:endParaRPr sz="12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p1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a:t>
            </a:r>
            <a:endParaRPr/>
          </a:p>
          <a:p>
            <a:pPr indent="0" lvl="0" marL="0" rtl="0" algn="l">
              <a:spcBef>
                <a:spcPts val="0"/>
              </a:spcBef>
              <a:spcAft>
                <a:spcPts val="0"/>
              </a:spcAft>
              <a:buNone/>
            </a:pPr>
            <a:r>
              <a:rPr lang="en-US"/>
              <a:t>Major accomplishments</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rPr lang="en-US"/>
              <a:t>2007 - Unveils World’s First bionic hand</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2008 - acquires livingskin, provides world’s most advanced realistic aesthetic covers for prosthetics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2009 - Unveils World’s First Bionic Finger</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2011 - Wins International B</a:t>
            </a:r>
            <a:r>
              <a:rPr lang="en-US"/>
              <a:t>usiness Awards for </a:t>
            </a:r>
            <a:r>
              <a:rPr lang="en-US"/>
              <a:t>‘Most Innovative Company of the Year in Europe’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2013 - Receives highest Scottish honor, engineering hall of fame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2014 - Receives Q</a:t>
            </a:r>
            <a:r>
              <a:rPr lang="en-US"/>
              <a:t>ueen’s honor (CBE)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US">
                <a:solidFill>
                  <a:schemeClr val="dk1"/>
                </a:solidFill>
              </a:rPr>
              <a:t>2016 - Acquired by Global Orthopedic Leader, </a:t>
            </a:r>
            <a:r>
              <a:rPr lang="en-US">
                <a:solidFill>
                  <a:srgbClr val="222222"/>
                </a:solidFill>
                <a:highlight>
                  <a:srgbClr val="FFFFFF"/>
                </a:highlight>
              </a:rPr>
              <a:t>Össur</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t>
            </a:r>
            <a:r>
              <a:rPr lang="en-US"/>
              <a:t>-</a:t>
            </a:r>
            <a:endParaRPr/>
          </a:p>
          <a:p>
            <a:pPr indent="0" lvl="0" marL="0" rtl="0" algn="l">
              <a:spcBef>
                <a:spcPts val="0"/>
              </a:spcBef>
              <a:spcAft>
                <a:spcPts val="0"/>
              </a:spcAft>
              <a:buNone/>
            </a:pPr>
            <a:r>
              <a:rPr lang="en-US"/>
              <a:t>Expansion</a:t>
            </a:r>
            <a:endParaRPr/>
          </a:p>
          <a:p>
            <a:pPr indent="0" lvl="0" marL="0" rtl="0" algn="l">
              <a:spcBef>
                <a:spcPts val="0"/>
              </a:spcBef>
              <a:spcAft>
                <a:spcPts val="0"/>
              </a:spcAft>
              <a:buNone/>
            </a:pPr>
            <a:r>
              <a:rPr lang="en-US"/>
              <a:t>---------------</a:t>
            </a:r>
            <a:r>
              <a:rPr lang="en-US"/>
              <a:t>-</a:t>
            </a:r>
            <a:endParaRPr/>
          </a:p>
          <a:p>
            <a:pPr indent="0" lvl="0" marL="0" rtl="0" algn="l">
              <a:spcBef>
                <a:spcPts val="0"/>
              </a:spcBef>
              <a:spcAft>
                <a:spcPts val="0"/>
              </a:spcAft>
              <a:buNone/>
            </a:pPr>
            <a:r>
              <a:rPr lang="en-US"/>
              <a:t>2008 - U.S, China markets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2009 - U.K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2013 - Germany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rPr lang="en-US"/>
              <a:t>References</a:t>
            </a:r>
            <a:endParaRPr/>
          </a:p>
          <a:p>
            <a:pPr indent="0" lvl="0" marL="0" rtl="0" algn="l">
              <a:spcBef>
                <a:spcPts val="0"/>
              </a:spcBef>
              <a:spcAft>
                <a:spcPts val="0"/>
              </a:spcAft>
              <a:buNone/>
            </a:pPr>
            <a:r>
              <a:rPr lang="en-US"/>
              <a:t>-----------------</a:t>
            </a:r>
            <a:endParaRPr/>
          </a:p>
          <a:p>
            <a:pPr indent="-317500" lvl="0" marL="457200" rtl="0" algn="l">
              <a:spcBef>
                <a:spcPts val="0"/>
              </a:spcBef>
              <a:spcAft>
                <a:spcPts val="0"/>
              </a:spcAft>
              <a:buSzPts val="1400"/>
              <a:buAutoNum type="arabicPeriod"/>
            </a:pPr>
            <a:r>
              <a:rPr lang="en-US" u="sng">
                <a:solidFill>
                  <a:schemeClr val="hlink"/>
                </a:solidFill>
                <a:hlinkClick r:id="rId2"/>
              </a:rPr>
              <a:t>http://www.touchbionics.com/news-events/news/touch-bionics-wins-international-business-awards</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US" u="sng">
                <a:solidFill>
                  <a:schemeClr val="hlink"/>
                </a:solidFill>
                <a:hlinkClick r:id="rId3"/>
              </a:rPr>
              <a:t>http://www.touchbionics.com/news-events/news/touch-bionics-executive-receives-high-scottish-honour</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US" u="sng">
                <a:solidFill>
                  <a:schemeClr val="hlink"/>
                </a:solidFill>
                <a:hlinkClick r:id="rId4"/>
              </a:rPr>
              <a:t>http://www.touchbionics.com/news-events/news/touch-bionics-founder-receives-queen%E2%80%99s-honour</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US" u="sng">
                <a:solidFill>
                  <a:schemeClr val="hlink"/>
                </a:solidFill>
                <a:hlinkClick r:id="rId5"/>
              </a:rPr>
              <a:t>http://www.touchbionics.com/news-events/news/touch-bionics-unveils-world%E2%80%99s-first-bionic-finger</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US" u="sng">
                <a:solidFill>
                  <a:schemeClr val="hlink"/>
                </a:solidFill>
                <a:hlinkClick r:id="rId6"/>
              </a:rPr>
              <a:t>http://www.touchbionics.com/news-events/news/%C3%B6ssur-acquires-touch-bionics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01" name="Google Shape;401;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256300e9b9_5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56300e9b9_5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400"/>
              <a:t>-------------------</a:t>
            </a:r>
            <a:endParaRPr sz="1400"/>
          </a:p>
          <a:p>
            <a:pPr indent="0" lvl="0" marL="0" rtl="0" algn="l">
              <a:spcBef>
                <a:spcPts val="0"/>
              </a:spcBef>
              <a:spcAft>
                <a:spcPts val="0"/>
              </a:spcAft>
              <a:buNone/>
            </a:pPr>
            <a:r>
              <a:rPr lang="en-US" sz="1400"/>
              <a:t>Talking Points</a:t>
            </a:r>
            <a:endParaRPr sz="1400"/>
          </a:p>
          <a:p>
            <a:pPr indent="0" lvl="0" marL="0" rtl="0" algn="l">
              <a:spcBef>
                <a:spcPts val="0"/>
              </a:spcBef>
              <a:spcAft>
                <a:spcPts val="0"/>
              </a:spcAft>
              <a:buNone/>
            </a:pPr>
            <a:r>
              <a:rPr lang="en-US" sz="1400"/>
              <a:t>-------------------</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US" sz="1400"/>
              <a:t>Inspired and fueled by the previous Bionic Hand DT (Disruptive Technology), TouchBionics have continued to excel at innovation in their industry by acquiring and developing advanced orthopedic technology to further disrupt dated prosthetic technology and increasing their consumer base rapidly.</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US" sz="1400"/>
              <a:t>A major organisational change for TouchBionics was its acquisition by Global Orthopedics Leader, </a:t>
            </a:r>
            <a:r>
              <a:rPr lang="en-US" sz="1400">
                <a:solidFill>
                  <a:srgbClr val="222222"/>
                </a:solidFill>
                <a:highlight>
                  <a:srgbClr val="FFFFFF"/>
                </a:highlight>
              </a:rPr>
              <a:t>Össur who shares the common goal of globally impacting the prosthetics industry by improving the quality of life of amputees worldwide.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US" sz="1400"/>
              <a:t>----------------</a:t>
            </a:r>
            <a:endParaRPr sz="1400"/>
          </a:p>
          <a:p>
            <a:pPr indent="0" lvl="0" marL="0" rtl="0" algn="l">
              <a:spcBef>
                <a:spcPts val="0"/>
              </a:spcBef>
              <a:spcAft>
                <a:spcPts val="0"/>
              </a:spcAft>
              <a:buNone/>
            </a:pPr>
            <a:r>
              <a:rPr lang="en-US" sz="1400"/>
              <a:t>References</a:t>
            </a:r>
            <a:endParaRPr sz="1400"/>
          </a:p>
          <a:p>
            <a:pPr indent="0" lvl="0" marL="0" rtl="0" algn="l">
              <a:spcBef>
                <a:spcPts val="0"/>
              </a:spcBef>
              <a:spcAft>
                <a:spcPts val="0"/>
              </a:spcAft>
              <a:buNone/>
            </a:pPr>
            <a:r>
              <a:rPr lang="en-US" sz="1400"/>
              <a:t>----------------</a:t>
            </a:r>
            <a:endParaRPr sz="1400"/>
          </a:p>
          <a:p>
            <a:pPr indent="-317500" lvl="0" marL="457200" rtl="0" algn="l">
              <a:spcBef>
                <a:spcPts val="0"/>
              </a:spcBef>
              <a:spcAft>
                <a:spcPts val="0"/>
              </a:spcAft>
              <a:buSzPts val="1400"/>
              <a:buAutoNum type="arabicPeriod"/>
            </a:pPr>
            <a:r>
              <a:rPr lang="en-US" sz="1400" u="sng">
                <a:solidFill>
                  <a:schemeClr val="hlink"/>
                </a:solidFill>
                <a:hlinkClick r:id="rId2"/>
              </a:rPr>
              <a:t>http://www.touchbionics.com/news-events/news/touch-bionics-unveils-world%E2%80%99s-first-bionic-finger</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AutoNum type="arabicPeriod"/>
            </a:pPr>
            <a:r>
              <a:rPr lang="en-US" sz="1400" u="sng">
                <a:solidFill>
                  <a:schemeClr val="hlink"/>
                </a:solidFill>
                <a:hlinkClick r:id="rId3"/>
              </a:rPr>
              <a:t>http://www.touchbionics.com/news-events/news/touch-bionics-unveils-new-i-limb-pulse</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AutoNum type="arabicPeriod"/>
            </a:pPr>
            <a:r>
              <a:rPr lang="en-US" sz="1400" u="sng">
                <a:solidFill>
                  <a:schemeClr val="hlink"/>
                </a:solidFill>
                <a:hlinkClick r:id="rId4"/>
              </a:rPr>
              <a:t>http://www.bbc.com/news/uk-scotland-scotland-business-36014113</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AutoNum type="arabicPeriod"/>
            </a:pPr>
            <a:r>
              <a:rPr lang="en-US" sz="1400" u="sng">
                <a:solidFill>
                  <a:schemeClr val="hlink"/>
                </a:solidFill>
                <a:hlinkClick r:id="rId5"/>
              </a:rPr>
              <a:t>https://www.ossur.sg/about-ossur/news-from-ossur/92-oessur-acquires-touch-bionics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8" name="Shape 8"/>
        <p:cNvGrpSpPr/>
        <p:nvPr/>
      </p:nvGrpSpPr>
      <p:grpSpPr>
        <a:xfrm>
          <a:off x="0" y="0"/>
          <a:ext cx="0" cy="0"/>
          <a:chOff x="0" y="0"/>
          <a:chExt cx="0" cy="0"/>
        </a:xfrm>
      </p:grpSpPr>
      <p:sp>
        <p:nvSpPr>
          <p:cNvPr id="9" name="Google Shape;9;p2"/>
          <p:cNvSpPr/>
          <p:nvPr/>
        </p:nvSpPr>
        <p:spPr>
          <a:xfrm flipH="1" rot="10800000">
            <a:off x="5226658" y="5302611"/>
            <a:ext cx="1737900" cy="15045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10" name="Google Shape;10;p2"/>
          <p:cNvSpPr/>
          <p:nvPr/>
        </p:nvSpPr>
        <p:spPr>
          <a:xfrm rot="5400000">
            <a:off x="5078792" y="-107951"/>
            <a:ext cx="2034000" cy="23487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11" name="Google Shape;11;p2"/>
          <p:cNvSpPr txBox="1"/>
          <p:nvPr>
            <p:ph type="ctrTitle"/>
          </p:nvPr>
        </p:nvSpPr>
        <p:spPr>
          <a:xfrm>
            <a:off x="1866900" y="2655767"/>
            <a:ext cx="8457900" cy="1546500"/>
          </a:xfrm>
          <a:prstGeom prst="rect">
            <a:avLst/>
          </a:prstGeom>
        </p:spPr>
        <p:txBody>
          <a:bodyPr anchorCtr="0" anchor="ctr" bIns="121900" lIns="121900" spcFirstLastPara="1" rIns="121900" wrap="square" tIns="121900"/>
          <a:lstStyle>
            <a:lvl1pPr lvl="0" algn="ctr">
              <a:spcBef>
                <a:spcPts val="0"/>
              </a:spcBef>
              <a:spcAft>
                <a:spcPts val="0"/>
              </a:spcAft>
              <a:buSzPts val="6400"/>
              <a:buNone/>
              <a:defRPr sz="6400"/>
            </a:lvl1pPr>
            <a:lvl2pPr lvl="1" algn="ctr">
              <a:spcBef>
                <a:spcPts val="0"/>
              </a:spcBef>
              <a:spcAft>
                <a:spcPts val="0"/>
              </a:spcAft>
              <a:buSzPts val="6400"/>
              <a:buNone/>
              <a:defRPr sz="6400"/>
            </a:lvl2pPr>
            <a:lvl3pPr lvl="2" algn="ctr">
              <a:spcBef>
                <a:spcPts val="0"/>
              </a:spcBef>
              <a:spcAft>
                <a:spcPts val="0"/>
              </a:spcAft>
              <a:buSzPts val="6400"/>
              <a:buNone/>
              <a:defRPr sz="6400"/>
            </a:lvl3pPr>
            <a:lvl4pPr lvl="3" algn="ctr">
              <a:spcBef>
                <a:spcPts val="0"/>
              </a:spcBef>
              <a:spcAft>
                <a:spcPts val="0"/>
              </a:spcAft>
              <a:buSzPts val="6400"/>
              <a:buNone/>
              <a:defRPr sz="6400"/>
            </a:lvl4pPr>
            <a:lvl5pPr lvl="4" algn="ctr">
              <a:spcBef>
                <a:spcPts val="0"/>
              </a:spcBef>
              <a:spcAft>
                <a:spcPts val="0"/>
              </a:spcAft>
              <a:buSzPts val="6400"/>
              <a:buNone/>
              <a:defRPr sz="6400"/>
            </a:lvl5pPr>
            <a:lvl6pPr lvl="5" algn="ctr">
              <a:spcBef>
                <a:spcPts val="0"/>
              </a:spcBef>
              <a:spcAft>
                <a:spcPts val="0"/>
              </a:spcAft>
              <a:buSzPts val="6400"/>
              <a:buNone/>
              <a:defRPr sz="6400"/>
            </a:lvl6pPr>
            <a:lvl7pPr lvl="6" algn="ctr">
              <a:spcBef>
                <a:spcPts val="0"/>
              </a:spcBef>
              <a:spcAft>
                <a:spcPts val="0"/>
              </a:spcAft>
              <a:buSzPts val="6400"/>
              <a:buNone/>
              <a:defRPr sz="6400"/>
            </a:lvl7pPr>
            <a:lvl8pPr lvl="7" algn="ctr">
              <a:spcBef>
                <a:spcPts val="0"/>
              </a:spcBef>
              <a:spcAft>
                <a:spcPts val="0"/>
              </a:spcAft>
              <a:buSzPts val="6400"/>
              <a:buNone/>
              <a:defRPr sz="6400"/>
            </a:lvl8pPr>
            <a:lvl9pPr lvl="8" algn="ctr">
              <a:spcBef>
                <a:spcPts val="0"/>
              </a:spcBef>
              <a:spcAft>
                <a:spcPts val="0"/>
              </a:spcAft>
              <a:buSzPts val="6400"/>
              <a:buNone/>
              <a:defRPr sz="6400"/>
            </a:lvl9pPr>
          </a:lstStyle>
          <a:p/>
        </p:txBody>
      </p:sp>
      <p:sp>
        <p:nvSpPr>
          <p:cNvPr id="12" name="Google Shape;12;p2"/>
          <p:cNvSpPr/>
          <p:nvPr/>
        </p:nvSpPr>
        <p:spPr>
          <a:xfrm flipH="1" rot="10800000">
            <a:off x="3746500" y="-230400"/>
            <a:ext cx="1482000" cy="1283100"/>
          </a:xfrm>
          <a:prstGeom prst="hexagon">
            <a:avLst>
              <a:gd fmla="val 28678" name="adj"/>
              <a:gd fmla="val 115470" name="vf"/>
            </a:avLst>
          </a:prstGeom>
          <a:noFill/>
          <a:ln cap="flat" cmpd="sng" w="19050">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4803631" y="1813479"/>
            <a:ext cx="658500" cy="5700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 name="Google Shape;14;p2"/>
          <p:cNvSpPr/>
          <p:nvPr/>
        </p:nvSpPr>
        <p:spPr>
          <a:xfrm flipH="1" rot="10800000">
            <a:off x="7038553" y="1140372"/>
            <a:ext cx="1259700" cy="10908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 name="Google Shape;15;p2"/>
          <p:cNvSpPr/>
          <p:nvPr/>
        </p:nvSpPr>
        <p:spPr>
          <a:xfrm flipH="1" rot="10800000">
            <a:off x="7154398" y="469666"/>
            <a:ext cx="658500" cy="569700"/>
          </a:xfrm>
          <a:prstGeom prst="hexagon">
            <a:avLst>
              <a:gd fmla="val 28678" name="adj"/>
              <a:gd fmla="val 115470" name="vf"/>
            </a:avLst>
          </a:prstGeom>
          <a:solidFill>
            <a:srgbClr val="00E1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6" name="Google Shape;16;p2"/>
          <p:cNvGrpSpPr/>
          <p:nvPr/>
        </p:nvGrpSpPr>
        <p:grpSpPr>
          <a:xfrm>
            <a:off x="7399070" y="1373118"/>
            <a:ext cx="539534" cy="498758"/>
            <a:chOff x="5975075" y="2327500"/>
            <a:chExt cx="420100" cy="388350"/>
          </a:xfrm>
        </p:grpSpPr>
        <p:sp>
          <p:nvSpPr>
            <p:cNvPr id="17" name="Google Shape;17;p2"/>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 name="Google Shape;18;p2"/>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 name="Google Shape;19;p2"/>
          <p:cNvSpPr/>
          <p:nvPr/>
        </p:nvSpPr>
        <p:spPr>
          <a:xfrm>
            <a:off x="4337362" y="151031"/>
            <a:ext cx="300103" cy="519935"/>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 name="Google Shape;20;p2"/>
          <p:cNvGrpSpPr/>
          <p:nvPr/>
        </p:nvGrpSpPr>
        <p:grpSpPr>
          <a:xfrm>
            <a:off x="5840702" y="687000"/>
            <a:ext cx="510611" cy="809495"/>
            <a:chOff x="6718575" y="2318625"/>
            <a:chExt cx="256950" cy="407375"/>
          </a:xfrm>
        </p:grpSpPr>
        <p:sp>
          <p:nvSpPr>
            <p:cNvPr id="21" name="Google Shape;21;p2"/>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 name="Google Shape;22;p2"/>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 name="Google Shape;23;p2"/>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 name="Google Shape;24;p2"/>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 name="Google Shape;25;p2"/>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 name="Google Shape;26;p2"/>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 name="Google Shape;27;p2"/>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 name="Google Shape;28;p2"/>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 name="Google Shape;29;p2"/>
          <p:cNvGrpSpPr/>
          <p:nvPr/>
        </p:nvGrpSpPr>
        <p:grpSpPr>
          <a:xfrm>
            <a:off x="4266083" y="1204044"/>
            <a:ext cx="526704" cy="537743"/>
            <a:chOff x="3951850" y="2985350"/>
            <a:chExt cx="407950" cy="416500"/>
          </a:xfrm>
        </p:grpSpPr>
        <p:sp>
          <p:nvSpPr>
            <p:cNvPr id="30" name="Google Shape;30;p2"/>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 name="Google Shape;31;p2"/>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 name="Google Shape;32;p2"/>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 name="Google Shape;33;p2"/>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34" name="Google Shape;34;p2"/>
          <p:cNvSpPr/>
          <p:nvPr/>
        </p:nvSpPr>
        <p:spPr>
          <a:xfrm flipH="1" rot="10800000">
            <a:off x="6680711" y="6102197"/>
            <a:ext cx="1377300" cy="1192800"/>
          </a:xfrm>
          <a:prstGeom prst="hexagon">
            <a:avLst>
              <a:gd fmla="val 28678" name="adj"/>
              <a:gd fmla="val 115470" name="vf"/>
            </a:avLst>
          </a:prstGeom>
          <a:noFill/>
          <a:ln cap="flat"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 name="Google Shape;35;p2"/>
          <p:cNvSpPr/>
          <p:nvPr/>
        </p:nvSpPr>
        <p:spPr>
          <a:xfrm flipH="1" rot="10800000">
            <a:off x="6844906" y="5408700"/>
            <a:ext cx="720000" cy="623100"/>
          </a:xfrm>
          <a:prstGeom prst="hexagon">
            <a:avLst>
              <a:gd fmla="val 28678" name="adj"/>
              <a:gd fmla="val 115470" name="vf"/>
            </a:avLst>
          </a:pr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 name="Google Shape;36;p2"/>
          <p:cNvSpPr/>
          <p:nvPr/>
        </p:nvSpPr>
        <p:spPr>
          <a:xfrm flipH="1" rot="10800000">
            <a:off x="4135613" y="4839726"/>
            <a:ext cx="1377300" cy="11919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 name="Google Shape;37;p2"/>
          <p:cNvSpPr/>
          <p:nvPr/>
        </p:nvSpPr>
        <p:spPr>
          <a:xfrm flipH="1" rot="10800000">
            <a:off x="4707179" y="6102116"/>
            <a:ext cx="602700" cy="5217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 name="Google Shape;38;p2"/>
          <p:cNvSpPr/>
          <p:nvPr/>
        </p:nvSpPr>
        <p:spPr>
          <a:xfrm>
            <a:off x="7160940" y="6490347"/>
            <a:ext cx="416670" cy="416645"/>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9" name="Google Shape;39;p2"/>
          <p:cNvGrpSpPr/>
          <p:nvPr/>
        </p:nvGrpSpPr>
        <p:grpSpPr>
          <a:xfrm>
            <a:off x="7695837" y="5408422"/>
            <a:ext cx="765239" cy="734050"/>
            <a:chOff x="5241175" y="4959100"/>
            <a:chExt cx="539775" cy="517775"/>
          </a:xfrm>
        </p:grpSpPr>
        <p:sp>
          <p:nvSpPr>
            <p:cNvPr id="40" name="Google Shape;40;p2"/>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 name="Google Shape;41;p2"/>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 name="Google Shape;42;p2"/>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 name="Google Shape;43;p2"/>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 name="Google Shape;44;p2"/>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 name="Google Shape;45;p2"/>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6" name="Google Shape;46;p2"/>
          <p:cNvSpPr/>
          <p:nvPr/>
        </p:nvSpPr>
        <p:spPr>
          <a:xfrm>
            <a:off x="4572278" y="5206388"/>
            <a:ext cx="503772" cy="458234"/>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_2">
    <p:spTree>
      <p:nvGrpSpPr>
        <p:cNvPr id="325" name="Shape 325"/>
        <p:cNvGrpSpPr/>
        <p:nvPr/>
      </p:nvGrpSpPr>
      <p:grpSpPr>
        <a:xfrm>
          <a:off x="0" y="0"/>
          <a:ext cx="0" cy="0"/>
          <a:chOff x="0" y="0"/>
          <a:chExt cx="0" cy="0"/>
        </a:xfrm>
      </p:grpSpPr>
      <p:sp>
        <p:nvSpPr>
          <p:cNvPr id="326" name="Google Shape;326;p11"/>
          <p:cNvSpPr txBox="1"/>
          <p:nvPr>
            <p:ph type="ctrTitle"/>
          </p:nvPr>
        </p:nvSpPr>
        <p:spPr>
          <a:xfrm>
            <a:off x="1524000" y="1122363"/>
            <a:ext cx="9144000" cy="2387700"/>
          </a:xfrm>
          <a:prstGeom prst="rect">
            <a:avLst/>
          </a:prstGeom>
          <a:noFill/>
          <a:ln>
            <a:noFill/>
          </a:ln>
        </p:spPr>
        <p:txBody>
          <a:bodyPr anchorCtr="0" anchor="b" bIns="121900" lIns="121900" spcFirstLastPara="1" rIns="121900" wrap="square" tIns="121900"/>
          <a:lstStyle>
            <a:lvl1pPr indent="0" lvl="0" marL="0" marR="0" rtl="0" algn="ctr">
              <a:lnSpc>
                <a:spcPct val="90000"/>
              </a:lnSpc>
              <a:spcBef>
                <a:spcPts val="0"/>
              </a:spcBef>
              <a:spcAft>
                <a:spcPts val="0"/>
              </a:spcAft>
              <a:buClr>
                <a:schemeClr val="dk1"/>
              </a:buClr>
              <a:buSzPts val="5300"/>
              <a:buFont typeface="Calibri"/>
              <a:buNone/>
              <a:defRPr b="0" i="0" sz="6000" u="none" cap="none" strike="noStrike">
                <a:solidFill>
                  <a:schemeClr val="dk1"/>
                </a:solidFill>
                <a:latin typeface="Calibri"/>
                <a:ea typeface="Calibri"/>
                <a:cs typeface="Calibri"/>
                <a:sym typeface="Calibri"/>
              </a:defRPr>
            </a:lvl1pPr>
            <a:lvl2pPr indent="0" lvl="1" rtl="0">
              <a:spcBef>
                <a:spcPts val="0"/>
              </a:spcBef>
              <a:spcAft>
                <a:spcPts val="0"/>
              </a:spcAft>
              <a:buSzPts val="5300"/>
              <a:buNone/>
              <a:defRPr sz="1800"/>
            </a:lvl2pPr>
            <a:lvl3pPr indent="0" lvl="2" rtl="0">
              <a:spcBef>
                <a:spcPts val="0"/>
              </a:spcBef>
              <a:spcAft>
                <a:spcPts val="0"/>
              </a:spcAft>
              <a:buSzPts val="5300"/>
              <a:buNone/>
              <a:defRPr sz="1800"/>
            </a:lvl3pPr>
            <a:lvl4pPr indent="0" lvl="3" rtl="0">
              <a:spcBef>
                <a:spcPts val="0"/>
              </a:spcBef>
              <a:spcAft>
                <a:spcPts val="0"/>
              </a:spcAft>
              <a:buSzPts val="5300"/>
              <a:buNone/>
              <a:defRPr sz="1800"/>
            </a:lvl4pPr>
            <a:lvl5pPr indent="0" lvl="4" rtl="0">
              <a:spcBef>
                <a:spcPts val="0"/>
              </a:spcBef>
              <a:spcAft>
                <a:spcPts val="0"/>
              </a:spcAft>
              <a:buSzPts val="5300"/>
              <a:buNone/>
              <a:defRPr sz="1800"/>
            </a:lvl5pPr>
            <a:lvl6pPr indent="0" lvl="5" rtl="0">
              <a:spcBef>
                <a:spcPts val="0"/>
              </a:spcBef>
              <a:spcAft>
                <a:spcPts val="0"/>
              </a:spcAft>
              <a:buSzPts val="5300"/>
              <a:buNone/>
              <a:defRPr sz="1800"/>
            </a:lvl6pPr>
            <a:lvl7pPr indent="0" lvl="6" rtl="0">
              <a:spcBef>
                <a:spcPts val="0"/>
              </a:spcBef>
              <a:spcAft>
                <a:spcPts val="0"/>
              </a:spcAft>
              <a:buSzPts val="5300"/>
              <a:buNone/>
              <a:defRPr sz="1800"/>
            </a:lvl7pPr>
            <a:lvl8pPr indent="0" lvl="7" rtl="0">
              <a:spcBef>
                <a:spcPts val="0"/>
              </a:spcBef>
              <a:spcAft>
                <a:spcPts val="0"/>
              </a:spcAft>
              <a:buSzPts val="5300"/>
              <a:buNone/>
              <a:defRPr sz="1800"/>
            </a:lvl8pPr>
            <a:lvl9pPr indent="0" lvl="8" rtl="0">
              <a:spcBef>
                <a:spcPts val="0"/>
              </a:spcBef>
              <a:spcAft>
                <a:spcPts val="0"/>
              </a:spcAft>
              <a:buSzPts val="5300"/>
              <a:buNone/>
              <a:defRPr sz="1800"/>
            </a:lvl9pPr>
          </a:lstStyle>
          <a:p/>
        </p:txBody>
      </p:sp>
      <p:sp>
        <p:nvSpPr>
          <p:cNvPr id="327" name="Google Shape;327;p11"/>
          <p:cNvSpPr txBox="1"/>
          <p:nvPr>
            <p:ph idx="1" type="subTitle"/>
          </p:nvPr>
        </p:nvSpPr>
        <p:spPr>
          <a:xfrm>
            <a:off x="1524000" y="3602038"/>
            <a:ext cx="9144000" cy="1655700"/>
          </a:xfrm>
          <a:prstGeom prst="rect">
            <a:avLst/>
          </a:prstGeom>
          <a:noFill/>
          <a:ln>
            <a:noFill/>
          </a:ln>
        </p:spPr>
        <p:txBody>
          <a:bodyPr anchorCtr="0" anchor="t" bIns="121900" lIns="121900" spcFirstLastPara="1" rIns="121900" wrap="square" tIns="121900"/>
          <a:lstStyle>
            <a:lvl1pPr indent="0" lvl="0" marL="0" marR="0" rtl="0" algn="ctr">
              <a:lnSpc>
                <a:spcPct val="90000"/>
              </a:lnSpc>
              <a:spcBef>
                <a:spcPts val="1000"/>
              </a:spcBef>
              <a:spcAft>
                <a:spcPts val="0"/>
              </a:spcAft>
              <a:buClr>
                <a:schemeClr val="dk1"/>
              </a:buClr>
              <a:buSzPts val="1900"/>
              <a:buFont typeface="Arial"/>
              <a:buNone/>
              <a:defRPr b="0" i="0" sz="2400" u="none" cap="none" strike="noStrike">
                <a:solidFill>
                  <a:schemeClr val="dk1"/>
                </a:solidFill>
                <a:latin typeface="Calibri"/>
                <a:ea typeface="Calibri"/>
                <a:cs typeface="Calibri"/>
                <a:sym typeface="Calibri"/>
              </a:defRPr>
            </a:lvl1pPr>
            <a:lvl2pPr indent="0" lvl="1" marL="457200" marR="0" rtl="0" algn="ctr">
              <a:lnSpc>
                <a:spcPct val="90000"/>
              </a:lnSpc>
              <a:spcBef>
                <a:spcPts val="500"/>
              </a:spcBef>
              <a:spcAft>
                <a:spcPts val="0"/>
              </a:spcAft>
              <a:buClr>
                <a:schemeClr val="dk1"/>
              </a:buClr>
              <a:buSzPts val="1900"/>
              <a:buFont typeface="Arial"/>
              <a:buNone/>
              <a:defRPr b="0" i="0" sz="2000" u="none" cap="none" strike="noStrike">
                <a:solidFill>
                  <a:schemeClr val="dk1"/>
                </a:solidFill>
                <a:latin typeface="Calibri"/>
                <a:ea typeface="Calibri"/>
                <a:cs typeface="Calibri"/>
                <a:sym typeface="Calibri"/>
              </a:defRPr>
            </a:lvl2pPr>
            <a:lvl3pPr indent="0" lvl="2" marL="914400" marR="0" rtl="0" algn="ctr">
              <a:lnSpc>
                <a:spcPct val="90000"/>
              </a:lnSpc>
              <a:spcBef>
                <a:spcPts val="500"/>
              </a:spcBef>
              <a:spcAft>
                <a:spcPts val="0"/>
              </a:spcAft>
              <a:buClr>
                <a:schemeClr val="dk1"/>
              </a:buClr>
              <a:buSzPts val="1900"/>
              <a:buFont typeface="Arial"/>
              <a:buNone/>
              <a:defRPr b="0" i="0" sz="1800" u="none" cap="none" strike="noStrike">
                <a:solidFill>
                  <a:schemeClr val="dk1"/>
                </a:solidFill>
                <a:latin typeface="Calibri"/>
                <a:ea typeface="Calibri"/>
                <a:cs typeface="Calibri"/>
                <a:sym typeface="Calibri"/>
              </a:defRPr>
            </a:lvl3pPr>
            <a:lvl4pPr indent="0" lvl="3" marL="1371600" marR="0" rtl="0" algn="ctr">
              <a:lnSpc>
                <a:spcPct val="90000"/>
              </a:lnSpc>
              <a:spcBef>
                <a:spcPts val="500"/>
              </a:spcBef>
              <a:spcAft>
                <a:spcPts val="0"/>
              </a:spcAft>
              <a:buClr>
                <a:schemeClr val="dk1"/>
              </a:buClr>
              <a:buSzPts val="1900"/>
              <a:buFont typeface="Arial"/>
              <a:buNone/>
              <a:defRPr b="0" i="0" sz="1600" u="none" cap="none" strike="noStrike">
                <a:solidFill>
                  <a:schemeClr val="dk1"/>
                </a:solidFill>
                <a:latin typeface="Calibri"/>
                <a:ea typeface="Calibri"/>
                <a:cs typeface="Calibri"/>
                <a:sym typeface="Calibri"/>
              </a:defRPr>
            </a:lvl4pPr>
            <a:lvl5pPr indent="0" lvl="4" marL="1828800" marR="0" rtl="0" algn="ctr">
              <a:lnSpc>
                <a:spcPct val="90000"/>
              </a:lnSpc>
              <a:spcBef>
                <a:spcPts val="500"/>
              </a:spcBef>
              <a:spcAft>
                <a:spcPts val="0"/>
              </a:spcAft>
              <a:buClr>
                <a:schemeClr val="dk1"/>
              </a:buClr>
              <a:buSzPts val="1900"/>
              <a:buFont typeface="Arial"/>
              <a:buNone/>
              <a:defRPr b="0" i="0" sz="1600" u="none" cap="none" strike="noStrike">
                <a:solidFill>
                  <a:schemeClr val="dk1"/>
                </a:solidFill>
                <a:latin typeface="Calibri"/>
                <a:ea typeface="Calibri"/>
                <a:cs typeface="Calibri"/>
                <a:sym typeface="Calibri"/>
              </a:defRPr>
            </a:lvl5pPr>
            <a:lvl6pPr indent="0" lvl="5" marL="2286000" marR="0" rtl="0" algn="ctr">
              <a:lnSpc>
                <a:spcPct val="90000"/>
              </a:lnSpc>
              <a:spcBef>
                <a:spcPts val="500"/>
              </a:spcBef>
              <a:spcAft>
                <a:spcPts val="0"/>
              </a:spcAft>
              <a:buClr>
                <a:schemeClr val="dk1"/>
              </a:buClr>
              <a:buSzPts val="1900"/>
              <a:buFont typeface="Arial"/>
              <a:buNone/>
              <a:defRPr b="0" i="0" sz="1600" u="none" cap="none" strike="noStrike">
                <a:solidFill>
                  <a:schemeClr val="dk1"/>
                </a:solidFill>
                <a:latin typeface="Calibri"/>
                <a:ea typeface="Calibri"/>
                <a:cs typeface="Calibri"/>
                <a:sym typeface="Calibri"/>
              </a:defRPr>
            </a:lvl6pPr>
            <a:lvl7pPr indent="0" lvl="6" marL="2743200" marR="0" rtl="0" algn="ctr">
              <a:lnSpc>
                <a:spcPct val="90000"/>
              </a:lnSpc>
              <a:spcBef>
                <a:spcPts val="500"/>
              </a:spcBef>
              <a:spcAft>
                <a:spcPts val="0"/>
              </a:spcAft>
              <a:buClr>
                <a:schemeClr val="dk1"/>
              </a:buClr>
              <a:buSzPts val="1900"/>
              <a:buFont typeface="Arial"/>
              <a:buNone/>
              <a:defRPr b="0" i="0" sz="1600" u="none" cap="none" strike="noStrike">
                <a:solidFill>
                  <a:schemeClr val="dk1"/>
                </a:solidFill>
                <a:latin typeface="Calibri"/>
                <a:ea typeface="Calibri"/>
                <a:cs typeface="Calibri"/>
                <a:sym typeface="Calibri"/>
              </a:defRPr>
            </a:lvl7pPr>
            <a:lvl8pPr indent="0" lvl="7" marL="3200400" marR="0" rtl="0" algn="ctr">
              <a:lnSpc>
                <a:spcPct val="90000"/>
              </a:lnSpc>
              <a:spcBef>
                <a:spcPts val="500"/>
              </a:spcBef>
              <a:spcAft>
                <a:spcPts val="0"/>
              </a:spcAft>
              <a:buClr>
                <a:schemeClr val="dk1"/>
              </a:buClr>
              <a:buSzPts val="1900"/>
              <a:buFont typeface="Arial"/>
              <a:buNone/>
              <a:defRPr b="0" i="0" sz="1600" u="none" cap="none" strike="noStrike">
                <a:solidFill>
                  <a:schemeClr val="dk1"/>
                </a:solidFill>
                <a:latin typeface="Calibri"/>
                <a:ea typeface="Calibri"/>
                <a:cs typeface="Calibri"/>
                <a:sym typeface="Calibri"/>
              </a:defRPr>
            </a:lvl8pPr>
            <a:lvl9pPr indent="0" lvl="8" marL="3657600" marR="0" rtl="0" algn="ctr">
              <a:lnSpc>
                <a:spcPct val="90000"/>
              </a:lnSpc>
              <a:spcBef>
                <a:spcPts val="500"/>
              </a:spcBef>
              <a:spcAft>
                <a:spcPts val="0"/>
              </a:spcAft>
              <a:buClr>
                <a:schemeClr val="dk1"/>
              </a:buClr>
              <a:buSzPts val="1900"/>
              <a:buFont typeface="Arial"/>
              <a:buNone/>
              <a:defRPr b="0" i="0" sz="1600" u="none" cap="none" strike="noStrike">
                <a:solidFill>
                  <a:schemeClr val="dk1"/>
                </a:solidFill>
                <a:latin typeface="Calibri"/>
                <a:ea typeface="Calibri"/>
                <a:cs typeface="Calibri"/>
                <a:sym typeface="Calibri"/>
              </a:defRPr>
            </a:lvl9pPr>
          </a:lstStyle>
          <a:p/>
        </p:txBody>
      </p:sp>
      <p:sp>
        <p:nvSpPr>
          <p:cNvPr id="328" name="Google Shape;328;p11"/>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29" name="Google Shape;329;p11"/>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30" name="Google Shape;330;p1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331" name="Shape 331"/>
        <p:cNvGrpSpPr/>
        <p:nvPr/>
      </p:nvGrpSpPr>
      <p:grpSpPr>
        <a:xfrm>
          <a:off x="0" y="0"/>
          <a:ext cx="0" cy="0"/>
          <a:chOff x="0" y="0"/>
          <a:chExt cx="0" cy="0"/>
        </a:xfrm>
      </p:grpSpPr>
      <p:sp>
        <p:nvSpPr>
          <p:cNvPr id="332" name="Google Shape;332;p12"/>
          <p:cNvSpPr txBox="1"/>
          <p:nvPr>
            <p:ph type="title"/>
          </p:nvPr>
        </p:nvSpPr>
        <p:spPr>
          <a:xfrm>
            <a:off x="838200" y="365125"/>
            <a:ext cx="10515600" cy="1325700"/>
          </a:xfrm>
          <a:prstGeom prst="rect">
            <a:avLst/>
          </a:prstGeom>
          <a:noFill/>
          <a:ln>
            <a:noFill/>
          </a:ln>
        </p:spPr>
        <p:txBody>
          <a:bodyPr anchorCtr="0" anchor="ctr" bIns="121900" lIns="121900" spcFirstLastPara="1" rIns="121900" wrap="square" tIns="121900"/>
          <a:lstStyle>
            <a:lvl1pPr indent="0" lvl="0" marL="0" marR="0" rtl="0" algn="l">
              <a:lnSpc>
                <a:spcPct val="90000"/>
              </a:lnSpc>
              <a:spcBef>
                <a:spcPts val="0"/>
              </a:spcBef>
              <a:spcAft>
                <a:spcPts val="0"/>
              </a:spcAft>
              <a:buClr>
                <a:schemeClr val="dk1"/>
              </a:buClr>
              <a:buSzPts val="5300"/>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spcAft>
                <a:spcPts val="0"/>
              </a:spcAft>
              <a:buSzPts val="5300"/>
              <a:buNone/>
              <a:defRPr sz="1800"/>
            </a:lvl2pPr>
            <a:lvl3pPr indent="0" lvl="2" rtl="0">
              <a:spcBef>
                <a:spcPts val="0"/>
              </a:spcBef>
              <a:spcAft>
                <a:spcPts val="0"/>
              </a:spcAft>
              <a:buSzPts val="5300"/>
              <a:buNone/>
              <a:defRPr sz="1800"/>
            </a:lvl3pPr>
            <a:lvl4pPr indent="0" lvl="3" rtl="0">
              <a:spcBef>
                <a:spcPts val="0"/>
              </a:spcBef>
              <a:spcAft>
                <a:spcPts val="0"/>
              </a:spcAft>
              <a:buSzPts val="5300"/>
              <a:buNone/>
              <a:defRPr sz="1800"/>
            </a:lvl4pPr>
            <a:lvl5pPr indent="0" lvl="4" rtl="0">
              <a:spcBef>
                <a:spcPts val="0"/>
              </a:spcBef>
              <a:spcAft>
                <a:spcPts val="0"/>
              </a:spcAft>
              <a:buSzPts val="5300"/>
              <a:buNone/>
              <a:defRPr sz="1800"/>
            </a:lvl5pPr>
            <a:lvl6pPr indent="0" lvl="5" rtl="0">
              <a:spcBef>
                <a:spcPts val="0"/>
              </a:spcBef>
              <a:spcAft>
                <a:spcPts val="0"/>
              </a:spcAft>
              <a:buSzPts val="5300"/>
              <a:buNone/>
              <a:defRPr sz="1800"/>
            </a:lvl6pPr>
            <a:lvl7pPr indent="0" lvl="6" rtl="0">
              <a:spcBef>
                <a:spcPts val="0"/>
              </a:spcBef>
              <a:spcAft>
                <a:spcPts val="0"/>
              </a:spcAft>
              <a:buSzPts val="5300"/>
              <a:buNone/>
              <a:defRPr sz="1800"/>
            </a:lvl7pPr>
            <a:lvl8pPr indent="0" lvl="7" rtl="0">
              <a:spcBef>
                <a:spcPts val="0"/>
              </a:spcBef>
              <a:spcAft>
                <a:spcPts val="0"/>
              </a:spcAft>
              <a:buSzPts val="5300"/>
              <a:buNone/>
              <a:defRPr sz="1800"/>
            </a:lvl8pPr>
            <a:lvl9pPr indent="0" lvl="8" rtl="0">
              <a:spcBef>
                <a:spcPts val="0"/>
              </a:spcBef>
              <a:spcAft>
                <a:spcPts val="0"/>
              </a:spcAft>
              <a:buSzPts val="5300"/>
              <a:buNone/>
              <a:defRPr sz="1800"/>
            </a:lvl9pPr>
          </a:lstStyle>
          <a:p/>
        </p:txBody>
      </p:sp>
      <p:sp>
        <p:nvSpPr>
          <p:cNvPr id="333" name="Google Shape;333;p12"/>
          <p:cNvSpPr txBox="1"/>
          <p:nvPr>
            <p:ph idx="1" type="body"/>
          </p:nvPr>
        </p:nvSpPr>
        <p:spPr>
          <a:xfrm>
            <a:off x="838200" y="1825625"/>
            <a:ext cx="10515600" cy="4351200"/>
          </a:xfrm>
          <a:prstGeom prst="rect">
            <a:avLst/>
          </a:prstGeom>
          <a:noFill/>
          <a:ln>
            <a:noFill/>
          </a:ln>
        </p:spPr>
        <p:txBody>
          <a:bodyPr anchorCtr="0" anchor="t" bIns="121900" lIns="121900" spcFirstLastPara="1" rIns="121900" wrap="square" tIns="121900"/>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34" name="Google Shape;334;p12"/>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35" name="Google Shape;335;p12"/>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36" name="Google Shape;336;p1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47" name="Shape 47"/>
        <p:cNvGrpSpPr/>
        <p:nvPr/>
      </p:nvGrpSpPr>
      <p:grpSpPr>
        <a:xfrm>
          <a:off x="0" y="0"/>
          <a:ext cx="0" cy="0"/>
          <a:chOff x="0" y="0"/>
          <a:chExt cx="0" cy="0"/>
        </a:xfrm>
      </p:grpSpPr>
      <p:sp>
        <p:nvSpPr>
          <p:cNvPr id="48" name="Google Shape;48;p3"/>
          <p:cNvSpPr/>
          <p:nvPr/>
        </p:nvSpPr>
        <p:spPr>
          <a:xfrm flipH="1" rot="10800000">
            <a:off x="-126625" y="405202"/>
            <a:ext cx="1379700" cy="11943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49" name="Google Shape;49;p3"/>
          <p:cNvSpPr/>
          <p:nvPr/>
        </p:nvSpPr>
        <p:spPr>
          <a:xfrm rot="5400000">
            <a:off x="745817" y="2051817"/>
            <a:ext cx="2384100" cy="27528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50" name="Google Shape;50;p3"/>
          <p:cNvSpPr txBox="1"/>
          <p:nvPr>
            <p:ph type="ctrTitle"/>
          </p:nvPr>
        </p:nvSpPr>
        <p:spPr>
          <a:xfrm>
            <a:off x="3657600" y="2314333"/>
            <a:ext cx="7518300" cy="1546500"/>
          </a:xfrm>
          <a:prstGeom prst="rect">
            <a:avLst/>
          </a:prstGeom>
        </p:spPr>
        <p:txBody>
          <a:bodyPr anchorCtr="0" anchor="b" bIns="121900" lIns="121900" spcFirstLastPara="1" rIns="121900" wrap="square" tIns="12190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51" name="Google Shape;51;p3"/>
          <p:cNvSpPr txBox="1"/>
          <p:nvPr>
            <p:ph idx="1" type="subTitle"/>
          </p:nvPr>
        </p:nvSpPr>
        <p:spPr>
          <a:xfrm>
            <a:off x="3657600" y="3761339"/>
            <a:ext cx="7594800" cy="1046400"/>
          </a:xfrm>
          <a:prstGeom prst="rect">
            <a:avLst/>
          </a:prstGeom>
        </p:spPr>
        <p:txBody>
          <a:bodyPr anchorCtr="0" anchor="t" bIns="121900" lIns="121900" spcFirstLastPara="1" rIns="121900" wrap="square" tIns="121900"/>
          <a:lstStyle>
            <a:lvl1pPr lvl="0" rtl="0">
              <a:spcBef>
                <a:spcPts val="0"/>
              </a:spcBef>
              <a:spcAft>
                <a:spcPts val="0"/>
              </a:spcAft>
              <a:buSzPts val="1900"/>
              <a:buNone/>
              <a:defRPr/>
            </a:lvl1pPr>
            <a:lvl2pPr lvl="1" rtl="0">
              <a:spcBef>
                <a:spcPts val="0"/>
              </a:spcBef>
              <a:spcAft>
                <a:spcPts val="0"/>
              </a:spcAft>
              <a:buSzPts val="1900"/>
              <a:buNone/>
              <a:defRPr/>
            </a:lvl2pPr>
            <a:lvl3pPr lvl="2" rtl="0">
              <a:spcBef>
                <a:spcPts val="0"/>
              </a:spcBef>
              <a:spcAft>
                <a:spcPts val="0"/>
              </a:spcAft>
              <a:buSzPts val="1900"/>
              <a:buNone/>
              <a:defRPr/>
            </a:lvl3pPr>
            <a:lvl4pPr lvl="3" rtl="0">
              <a:spcBef>
                <a:spcPts val="0"/>
              </a:spcBef>
              <a:spcAft>
                <a:spcPts val="0"/>
              </a:spcAft>
              <a:buSzPts val="1900"/>
              <a:buNone/>
              <a:defRPr/>
            </a:lvl4pPr>
            <a:lvl5pPr lvl="4" rtl="0">
              <a:spcBef>
                <a:spcPts val="0"/>
              </a:spcBef>
              <a:spcAft>
                <a:spcPts val="0"/>
              </a:spcAft>
              <a:buSzPts val="1900"/>
              <a:buNone/>
              <a:defRPr/>
            </a:lvl5pPr>
            <a:lvl6pPr lvl="5" rtl="0">
              <a:spcBef>
                <a:spcPts val="0"/>
              </a:spcBef>
              <a:spcAft>
                <a:spcPts val="0"/>
              </a:spcAft>
              <a:buSzPts val="1900"/>
              <a:buNone/>
              <a:defRPr/>
            </a:lvl6pPr>
            <a:lvl7pPr lvl="6" rtl="0">
              <a:spcBef>
                <a:spcPts val="0"/>
              </a:spcBef>
              <a:spcAft>
                <a:spcPts val="0"/>
              </a:spcAft>
              <a:buSzPts val="1900"/>
              <a:buNone/>
              <a:defRPr/>
            </a:lvl7pPr>
            <a:lvl8pPr lvl="7" rtl="0">
              <a:spcBef>
                <a:spcPts val="0"/>
              </a:spcBef>
              <a:spcAft>
                <a:spcPts val="0"/>
              </a:spcAft>
              <a:buSzPts val="1900"/>
              <a:buNone/>
              <a:defRPr/>
            </a:lvl8pPr>
            <a:lvl9pPr lvl="8" rtl="0">
              <a:spcBef>
                <a:spcPts val="0"/>
              </a:spcBef>
              <a:spcAft>
                <a:spcPts val="0"/>
              </a:spcAft>
              <a:buSzPts val="1900"/>
              <a:buNone/>
              <a:defRPr/>
            </a:lvl9pPr>
          </a:lstStyle>
          <a:p/>
        </p:txBody>
      </p:sp>
      <p:sp>
        <p:nvSpPr>
          <p:cNvPr id="52" name="Google Shape;52;p3"/>
          <p:cNvSpPr/>
          <p:nvPr/>
        </p:nvSpPr>
        <p:spPr>
          <a:xfrm flipH="1" rot="10800000">
            <a:off x="88899" y="4180567"/>
            <a:ext cx="1093200" cy="9468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 name="Google Shape;53;p3"/>
          <p:cNvSpPr/>
          <p:nvPr/>
        </p:nvSpPr>
        <p:spPr>
          <a:xfrm flipH="1" rot="10800000">
            <a:off x="1104899" y="4688833"/>
            <a:ext cx="571500" cy="4947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 name="Google Shape;54;p3"/>
          <p:cNvSpPr/>
          <p:nvPr/>
        </p:nvSpPr>
        <p:spPr>
          <a:xfrm flipH="1" rot="10800000">
            <a:off x="1015999" y="1170600"/>
            <a:ext cx="1093200" cy="9468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 name="Google Shape;55;p3"/>
          <p:cNvSpPr/>
          <p:nvPr/>
        </p:nvSpPr>
        <p:spPr>
          <a:xfrm flipH="1" rot="10800000">
            <a:off x="1058468" y="6256968"/>
            <a:ext cx="690000" cy="597300"/>
          </a:xfrm>
          <a:prstGeom prst="hexagon">
            <a:avLst>
              <a:gd fmla="val 28678" name="adj"/>
              <a:gd fmla="val 115470" name="vf"/>
            </a:avLst>
          </a:prstGeom>
          <a:solidFill>
            <a:srgbClr val="00E1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56" name="Google Shape;56;p3"/>
          <p:cNvGrpSpPr/>
          <p:nvPr/>
        </p:nvGrpSpPr>
        <p:grpSpPr>
          <a:xfrm>
            <a:off x="1328678" y="1427635"/>
            <a:ext cx="468285" cy="432894"/>
            <a:chOff x="5975075" y="2327500"/>
            <a:chExt cx="420100" cy="388350"/>
          </a:xfrm>
        </p:grpSpPr>
        <p:sp>
          <p:nvSpPr>
            <p:cNvPr id="57" name="Google Shape;57;p3"/>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 name="Google Shape;58;p3"/>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9" name="Google Shape;59;p3"/>
          <p:cNvSpPr/>
          <p:nvPr/>
        </p:nvSpPr>
        <p:spPr>
          <a:xfrm>
            <a:off x="524800" y="4462169"/>
            <a:ext cx="221405" cy="383589"/>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0" name="Google Shape;60;p3"/>
          <p:cNvGrpSpPr/>
          <p:nvPr/>
        </p:nvGrpSpPr>
        <p:grpSpPr>
          <a:xfrm>
            <a:off x="406780" y="738474"/>
            <a:ext cx="329949" cy="523070"/>
            <a:chOff x="6718575" y="2318625"/>
            <a:chExt cx="256950" cy="407375"/>
          </a:xfrm>
        </p:grpSpPr>
        <p:sp>
          <p:nvSpPr>
            <p:cNvPr id="61" name="Google Shape;61;p3"/>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 name="Google Shape;62;p3"/>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 name="Google Shape;63;p3"/>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 name="Google Shape;64;p3"/>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 name="Google Shape;65;p3"/>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 name="Google Shape;66;p3"/>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 name="Google Shape;67;p3"/>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 name="Google Shape;68;p3"/>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9" name="Google Shape;69;p3"/>
          <p:cNvGrpSpPr/>
          <p:nvPr/>
        </p:nvGrpSpPr>
        <p:grpSpPr>
          <a:xfrm>
            <a:off x="1893444" y="4845874"/>
            <a:ext cx="457190" cy="466772"/>
            <a:chOff x="3951850" y="2985350"/>
            <a:chExt cx="407950" cy="416500"/>
          </a:xfrm>
        </p:grpSpPr>
        <p:sp>
          <p:nvSpPr>
            <p:cNvPr id="70" name="Google Shape;70;p3"/>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 name="Google Shape;71;p3"/>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 name="Google Shape;72;p3"/>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 name="Google Shape;73;p3"/>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4" name="Google Shape;74;p3"/>
          <p:cNvSpPr/>
          <p:nvPr/>
        </p:nvSpPr>
        <p:spPr>
          <a:xfrm flipH="1" rot="10800000">
            <a:off x="977899" y="5248033"/>
            <a:ext cx="1093200" cy="9468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 name="Google Shape;75;p3"/>
          <p:cNvSpPr/>
          <p:nvPr/>
        </p:nvSpPr>
        <p:spPr>
          <a:xfrm flipH="1" rot="10800000">
            <a:off x="984699" y="134567"/>
            <a:ext cx="571500" cy="494700"/>
          </a:xfrm>
          <a:prstGeom prst="hexagon">
            <a:avLst>
              <a:gd fmla="val 28678" name="adj"/>
              <a:gd fmla="val 115470" name="vf"/>
            </a:avLst>
          </a:pr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 name="Google Shape;76;p3"/>
          <p:cNvSpPr/>
          <p:nvPr/>
        </p:nvSpPr>
        <p:spPr>
          <a:xfrm flipH="1" rot="10800000">
            <a:off x="-388433" y="5531400"/>
            <a:ext cx="1576500" cy="13647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 name="Google Shape;77;p3"/>
          <p:cNvSpPr/>
          <p:nvPr/>
        </p:nvSpPr>
        <p:spPr>
          <a:xfrm flipH="1" rot="10800000">
            <a:off x="560967" y="-86967"/>
            <a:ext cx="478500" cy="4140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 name="Google Shape;78;p3"/>
          <p:cNvSpPr/>
          <p:nvPr/>
        </p:nvSpPr>
        <p:spPr>
          <a:xfrm>
            <a:off x="1359118" y="5556077"/>
            <a:ext cx="330778" cy="3307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9" name="Google Shape;79;p3"/>
          <p:cNvGrpSpPr/>
          <p:nvPr/>
        </p:nvGrpSpPr>
        <p:grpSpPr>
          <a:xfrm>
            <a:off x="-66872" y="1937224"/>
            <a:ext cx="833143" cy="799186"/>
            <a:chOff x="5241175" y="4959100"/>
            <a:chExt cx="539775" cy="517775"/>
          </a:xfrm>
        </p:grpSpPr>
        <p:sp>
          <p:nvSpPr>
            <p:cNvPr id="80" name="Google Shape;80;p3"/>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 name="Google Shape;81;p3"/>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 name="Google Shape;82;p3"/>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 name="Google Shape;83;p3"/>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 name="Google Shape;84;p3"/>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 name="Google Shape;85;p3"/>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6" name="Google Shape;86;p3"/>
          <p:cNvSpPr/>
          <p:nvPr/>
        </p:nvSpPr>
        <p:spPr>
          <a:xfrm>
            <a:off x="62932" y="5907294"/>
            <a:ext cx="673655" cy="612761"/>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87" name="Shape 87"/>
        <p:cNvGrpSpPr/>
        <p:nvPr/>
      </p:nvGrpSpPr>
      <p:grpSpPr>
        <a:xfrm>
          <a:off x="0" y="0"/>
          <a:ext cx="0" cy="0"/>
          <a:chOff x="0" y="0"/>
          <a:chExt cx="0" cy="0"/>
        </a:xfrm>
      </p:grpSpPr>
      <p:sp>
        <p:nvSpPr>
          <p:cNvPr id="88" name="Google Shape;88;p4"/>
          <p:cNvSpPr/>
          <p:nvPr/>
        </p:nvSpPr>
        <p:spPr>
          <a:xfrm flipH="1" rot="10800000">
            <a:off x="-126625" y="825659"/>
            <a:ext cx="1379700" cy="11943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89" name="Google Shape;89;p4"/>
          <p:cNvSpPr/>
          <p:nvPr/>
        </p:nvSpPr>
        <p:spPr>
          <a:xfrm rot="5400000">
            <a:off x="666231" y="2540317"/>
            <a:ext cx="1527900" cy="1764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90" name="Google Shape;90;p4"/>
          <p:cNvSpPr txBox="1"/>
          <p:nvPr>
            <p:ph idx="1" type="body"/>
          </p:nvPr>
        </p:nvSpPr>
        <p:spPr>
          <a:xfrm>
            <a:off x="2734933" y="2780800"/>
            <a:ext cx="8376300" cy="1093200"/>
          </a:xfrm>
          <a:prstGeom prst="rect">
            <a:avLst/>
          </a:prstGeom>
        </p:spPr>
        <p:txBody>
          <a:bodyPr anchorCtr="0" anchor="ctr" bIns="121900" lIns="121900" spcFirstLastPara="1" rIns="121900" wrap="square" tIns="121900"/>
          <a:lstStyle>
            <a:lvl1pPr indent="-431800" lvl="0" marL="457200" rtl="0">
              <a:spcBef>
                <a:spcPts val="800"/>
              </a:spcBef>
              <a:spcAft>
                <a:spcPts val="0"/>
              </a:spcAft>
              <a:buSzPts val="3200"/>
              <a:buFont typeface="Nixie One"/>
              <a:buChar char="◇"/>
              <a:defRPr sz="3200">
                <a:latin typeface="Nixie One"/>
                <a:ea typeface="Nixie One"/>
                <a:cs typeface="Nixie One"/>
                <a:sym typeface="Nixie One"/>
              </a:defRPr>
            </a:lvl1pPr>
            <a:lvl2pPr indent="-431800" lvl="1" marL="914400" rtl="0">
              <a:spcBef>
                <a:spcPts val="0"/>
              </a:spcBef>
              <a:spcAft>
                <a:spcPts val="0"/>
              </a:spcAft>
              <a:buSzPts val="3200"/>
              <a:buFont typeface="Nixie One"/>
              <a:buChar char="￭"/>
              <a:defRPr sz="3200">
                <a:latin typeface="Nixie One"/>
                <a:ea typeface="Nixie One"/>
                <a:cs typeface="Nixie One"/>
                <a:sym typeface="Nixie One"/>
              </a:defRPr>
            </a:lvl2pPr>
            <a:lvl3pPr indent="-431800" lvl="2" marL="1371600" rtl="0">
              <a:spcBef>
                <a:spcPts val="0"/>
              </a:spcBef>
              <a:spcAft>
                <a:spcPts val="0"/>
              </a:spcAft>
              <a:buSzPts val="3200"/>
              <a:buFont typeface="Nixie One"/>
              <a:buChar char="￮"/>
              <a:defRPr sz="3200">
                <a:latin typeface="Nixie One"/>
                <a:ea typeface="Nixie One"/>
                <a:cs typeface="Nixie One"/>
                <a:sym typeface="Nixie One"/>
              </a:defRPr>
            </a:lvl3pPr>
            <a:lvl4pPr indent="-431800" lvl="3" marL="1828800" rtl="0">
              <a:spcBef>
                <a:spcPts val="0"/>
              </a:spcBef>
              <a:spcAft>
                <a:spcPts val="0"/>
              </a:spcAft>
              <a:buSzPts val="3200"/>
              <a:buFont typeface="Nixie One"/>
              <a:buChar char="●"/>
              <a:defRPr sz="3200">
                <a:latin typeface="Nixie One"/>
                <a:ea typeface="Nixie One"/>
                <a:cs typeface="Nixie One"/>
                <a:sym typeface="Nixie One"/>
              </a:defRPr>
            </a:lvl4pPr>
            <a:lvl5pPr indent="-431800" lvl="4" marL="2286000" rtl="0">
              <a:spcBef>
                <a:spcPts val="0"/>
              </a:spcBef>
              <a:spcAft>
                <a:spcPts val="0"/>
              </a:spcAft>
              <a:buSzPts val="3200"/>
              <a:buFont typeface="Nixie One"/>
              <a:buChar char="○"/>
              <a:defRPr sz="3200">
                <a:latin typeface="Nixie One"/>
                <a:ea typeface="Nixie One"/>
                <a:cs typeface="Nixie One"/>
                <a:sym typeface="Nixie One"/>
              </a:defRPr>
            </a:lvl5pPr>
            <a:lvl6pPr indent="-431800" lvl="5" marL="2743200" rtl="0">
              <a:spcBef>
                <a:spcPts val="0"/>
              </a:spcBef>
              <a:spcAft>
                <a:spcPts val="0"/>
              </a:spcAft>
              <a:buSzPts val="3200"/>
              <a:buFont typeface="Nixie One"/>
              <a:buChar char="■"/>
              <a:defRPr sz="3200">
                <a:latin typeface="Nixie One"/>
                <a:ea typeface="Nixie One"/>
                <a:cs typeface="Nixie One"/>
                <a:sym typeface="Nixie One"/>
              </a:defRPr>
            </a:lvl6pPr>
            <a:lvl7pPr indent="-431800" lvl="6" marL="3200400" rtl="0">
              <a:spcBef>
                <a:spcPts val="0"/>
              </a:spcBef>
              <a:spcAft>
                <a:spcPts val="0"/>
              </a:spcAft>
              <a:buSzPts val="3200"/>
              <a:buFont typeface="Nixie One"/>
              <a:buChar char="●"/>
              <a:defRPr sz="3200">
                <a:latin typeface="Nixie One"/>
                <a:ea typeface="Nixie One"/>
                <a:cs typeface="Nixie One"/>
                <a:sym typeface="Nixie One"/>
              </a:defRPr>
            </a:lvl7pPr>
            <a:lvl8pPr indent="-431800" lvl="7" marL="3657600" rtl="0">
              <a:spcBef>
                <a:spcPts val="0"/>
              </a:spcBef>
              <a:spcAft>
                <a:spcPts val="0"/>
              </a:spcAft>
              <a:buSzPts val="3200"/>
              <a:buFont typeface="Nixie One"/>
              <a:buChar char="○"/>
              <a:defRPr sz="3200">
                <a:latin typeface="Nixie One"/>
                <a:ea typeface="Nixie One"/>
                <a:cs typeface="Nixie One"/>
                <a:sym typeface="Nixie One"/>
              </a:defRPr>
            </a:lvl8pPr>
            <a:lvl9pPr indent="-431800" lvl="8" marL="4114800">
              <a:spcBef>
                <a:spcPts val="0"/>
              </a:spcBef>
              <a:spcAft>
                <a:spcPts val="0"/>
              </a:spcAft>
              <a:buSzPts val="3200"/>
              <a:buFont typeface="Nixie One"/>
              <a:buChar char="■"/>
              <a:defRPr sz="3200">
                <a:latin typeface="Nixie One"/>
                <a:ea typeface="Nixie One"/>
                <a:cs typeface="Nixie One"/>
                <a:sym typeface="Nixie One"/>
              </a:defRPr>
            </a:lvl9pPr>
          </a:lstStyle>
          <a:p/>
        </p:txBody>
      </p:sp>
      <p:sp>
        <p:nvSpPr>
          <p:cNvPr id="91" name="Google Shape;91;p4"/>
          <p:cNvSpPr/>
          <p:nvPr/>
        </p:nvSpPr>
        <p:spPr>
          <a:xfrm flipH="1" rot="10800000">
            <a:off x="-165101" y="3748767"/>
            <a:ext cx="1093200" cy="9468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 name="Google Shape;92;p4"/>
          <p:cNvSpPr/>
          <p:nvPr/>
        </p:nvSpPr>
        <p:spPr>
          <a:xfrm flipH="1" rot="10800000">
            <a:off x="850899" y="4257033"/>
            <a:ext cx="571500" cy="4947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 name="Google Shape;93;p4"/>
          <p:cNvSpPr/>
          <p:nvPr/>
        </p:nvSpPr>
        <p:spPr>
          <a:xfrm flipH="1" rot="10800000">
            <a:off x="1003299" y="1602400"/>
            <a:ext cx="1093200" cy="9468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 name="Google Shape;94;p4"/>
          <p:cNvSpPr/>
          <p:nvPr/>
        </p:nvSpPr>
        <p:spPr>
          <a:xfrm flipH="1" rot="10800000">
            <a:off x="876300" y="5840233"/>
            <a:ext cx="478500" cy="414000"/>
          </a:xfrm>
          <a:prstGeom prst="hexagon">
            <a:avLst>
              <a:gd fmla="val 28678" name="adj"/>
              <a:gd fmla="val 115470" name="vf"/>
            </a:avLst>
          </a:prstGeom>
          <a:solidFill>
            <a:srgbClr val="00E1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5" name="Google Shape;95;p4"/>
          <p:cNvGrpSpPr/>
          <p:nvPr/>
        </p:nvGrpSpPr>
        <p:grpSpPr>
          <a:xfrm>
            <a:off x="1315978" y="1859435"/>
            <a:ext cx="468285" cy="432894"/>
            <a:chOff x="5975075" y="2327500"/>
            <a:chExt cx="420100" cy="388350"/>
          </a:xfrm>
        </p:grpSpPr>
        <p:sp>
          <p:nvSpPr>
            <p:cNvPr id="96" name="Google Shape;96;p4"/>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 name="Google Shape;97;p4"/>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8" name="Google Shape;98;p4"/>
          <p:cNvSpPr/>
          <p:nvPr/>
        </p:nvSpPr>
        <p:spPr>
          <a:xfrm>
            <a:off x="270800" y="4030369"/>
            <a:ext cx="221405" cy="383589"/>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9" name="Google Shape;99;p4"/>
          <p:cNvGrpSpPr/>
          <p:nvPr/>
        </p:nvGrpSpPr>
        <p:grpSpPr>
          <a:xfrm>
            <a:off x="394080" y="1170274"/>
            <a:ext cx="329949" cy="523070"/>
            <a:chOff x="6718575" y="2318625"/>
            <a:chExt cx="256950" cy="407375"/>
          </a:xfrm>
        </p:grpSpPr>
        <p:sp>
          <p:nvSpPr>
            <p:cNvPr id="100" name="Google Shape;100;p4"/>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 name="Google Shape;101;p4"/>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 name="Google Shape;102;p4"/>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 name="Google Shape;103;p4"/>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 name="Google Shape;104;p4"/>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 name="Google Shape;105;p4"/>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 name="Google Shape;106;p4"/>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 name="Google Shape;107;p4"/>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 name="Google Shape;108;p4"/>
          <p:cNvGrpSpPr/>
          <p:nvPr/>
        </p:nvGrpSpPr>
        <p:grpSpPr>
          <a:xfrm>
            <a:off x="1639444" y="4414074"/>
            <a:ext cx="457190" cy="466772"/>
            <a:chOff x="3951850" y="2985350"/>
            <a:chExt cx="407950" cy="416500"/>
          </a:xfrm>
        </p:grpSpPr>
        <p:sp>
          <p:nvSpPr>
            <p:cNvPr id="109" name="Google Shape;109;p4"/>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 name="Google Shape;110;p4"/>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 name="Google Shape;111;p4"/>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 name="Google Shape;112;p4"/>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3" name="Google Shape;113;p4"/>
          <p:cNvSpPr/>
          <p:nvPr/>
        </p:nvSpPr>
        <p:spPr>
          <a:xfrm flipH="1" rot="10800000">
            <a:off x="723899" y="4816233"/>
            <a:ext cx="1093200" cy="9468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 name="Google Shape;114;p4"/>
          <p:cNvSpPr/>
          <p:nvPr/>
        </p:nvSpPr>
        <p:spPr>
          <a:xfrm flipH="1" rot="10800000">
            <a:off x="971999" y="566367"/>
            <a:ext cx="571500" cy="494700"/>
          </a:xfrm>
          <a:prstGeom prst="hexagon">
            <a:avLst>
              <a:gd fmla="val 28678" name="adj"/>
              <a:gd fmla="val 115470" name="vf"/>
            </a:avLst>
          </a:pr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 name="Google Shape;115;p4"/>
          <p:cNvSpPr/>
          <p:nvPr/>
        </p:nvSpPr>
        <p:spPr>
          <a:xfrm flipH="1" rot="10800000">
            <a:off x="-153403" y="5327933"/>
            <a:ext cx="1093200" cy="9465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 name="Google Shape;116;p4"/>
          <p:cNvSpPr/>
          <p:nvPr/>
        </p:nvSpPr>
        <p:spPr>
          <a:xfrm flipH="1" rot="10800000">
            <a:off x="548267" y="344833"/>
            <a:ext cx="478500" cy="4140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 name="Google Shape;117;p4"/>
          <p:cNvSpPr/>
          <p:nvPr/>
        </p:nvSpPr>
        <p:spPr>
          <a:xfrm>
            <a:off x="1105118" y="5124277"/>
            <a:ext cx="330777" cy="3307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8" name="Google Shape;118;p4"/>
          <p:cNvGrpSpPr/>
          <p:nvPr/>
        </p:nvGrpSpPr>
        <p:grpSpPr>
          <a:xfrm>
            <a:off x="89630" y="2242418"/>
            <a:ext cx="607517" cy="582756"/>
            <a:chOff x="5241175" y="4959100"/>
            <a:chExt cx="539775" cy="517775"/>
          </a:xfrm>
        </p:grpSpPr>
        <p:sp>
          <p:nvSpPr>
            <p:cNvPr id="119" name="Google Shape;119;p4"/>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 name="Google Shape;120;p4"/>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 name="Google Shape;121;p4"/>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 name="Google Shape;122;p4"/>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 name="Google Shape;123;p4"/>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 name="Google Shape;124;p4"/>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5" name="Google Shape;125;p4"/>
          <p:cNvSpPr/>
          <p:nvPr/>
        </p:nvSpPr>
        <p:spPr>
          <a:xfrm>
            <a:off x="193234" y="5619333"/>
            <a:ext cx="399936" cy="363784"/>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 name="Google Shape;126;p4"/>
          <p:cNvSpPr txBox="1"/>
          <p:nvPr/>
        </p:nvSpPr>
        <p:spPr>
          <a:xfrm>
            <a:off x="125333" y="2572775"/>
            <a:ext cx="2609700" cy="8715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US" sz="16000">
                <a:solidFill>
                  <a:srgbClr val="FFFFFF"/>
                </a:solidFill>
                <a:latin typeface="Nixie One"/>
                <a:ea typeface="Nixie One"/>
                <a:cs typeface="Nixie One"/>
                <a:sym typeface="Nixie One"/>
              </a:rPr>
              <a:t>“</a:t>
            </a:r>
            <a:endParaRPr sz="16000">
              <a:solidFill>
                <a:srgbClr val="FFFFFF"/>
              </a:solidFill>
              <a:latin typeface="Nixie One"/>
              <a:ea typeface="Nixie One"/>
              <a:cs typeface="Nixie One"/>
              <a:sym typeface="Nixie On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127" name="Shape 127"/>
        <p:cNvGrpSpPr/>
        <p:nvPr/>
      </p:nvGrpSpPr>
      <p:grpSpPr>
        <a:xfrm>
          <a:off x="0" y="0"/>
          <a:ext cx="0" cy="0"/>
          <a:chOff x="0" y="0"/>
          <a:chExt cx="0" cy="0"/>
        </a:xfrm>
      </p:grpSpPr>
      <p:sp>
        <p:nvSpPr>
          <p:cNvPr id="128" name="Google Shape;128;p5"/>
          <p:cNvSpPr/>
          <p:nvPr/>
        </p:nvSpPr>
        <p:spPr>
          <a:xfrm flipH="1" rot="10800000">
            <a:off x="10218234" y="4913177"/>
            <a:ext cx="1379700" cy="11943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129" name="Google Shape;129;p5"/>
          <p:cNvSpPr/>
          <p:nvPr/>
        </p:nvSpPr>
        <p:spPr>
          <a:xfrm rot="5400000">
            <a:off x="666231" y="209467"/>
            <a:ext cx="1527900" cy="1764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130" name="Google Shape;130;p5"/>
          <p:cNvSpPr txBox="1"/>
          <p:nvPr>
            <p:ph type="title"/>
          </p:nvPr>
        </p:nvSpPr>
        <p:spPr>
          <a:xfrm>
            <a:off x="2310267" y="2314133"/>
            <a:ext cx="6592500" cy="860400"/>
          </a:xfrm>
          <a:prstGeom prst="rect">
            <a:avLst/>
          </a:prstGeom>
        </p:spPr>
        <p:txBody>
          <a:bodyPr anchorCtr="0" anchor="b" bIns="121900" lIns="121900" spcFirstLastPara="1" rIns="121900" wrap="square" tIns="121900"/>
          <a:lstStyle>
            <a:lvl1pPr lvl="0">
              <a:spcBef>
                <a:spcPts val="0"/>
              </a:spcBef>
              <a:spcAft>
                <a:spcPts val="0"/>
              </a:spcAft>
              <a:buSzPts val="5300"/>
              <a:buNone/>
              <a:defRPr/>
            </a:lvl1pPr>
            <a:lvl2pPr lvl="1">
              <a:spcBef>
                <a:spcPts val="0"/>
              </a:spcBef>
              <a:spcAft>
                <a:spcPts val="0"/>
              </a:spcAft>
              <a:buSzPts val="5300"/>
              <a:buNone/>
              <a:defRPr/>
            </a:lvl2pPr>
            <a:lvl3pPr lvl="2">
              <a:spcBef>
                <a:spcPts val="0"/>
              </a:spcBef>
              <a:spcAft>
                <a:spcPts val="0"/>
              </a:spcAft>
              <a:buSzPts val="5300"/>
              <a:buNone/>
              <a:defRPr/>
            </a:lvl3pPr>
            <a:lvl4pPr lvl="3">
              <a:spcBef>
                <a:spcPts val="0"/>
              </a:spcBef>
              <a:spcAft>
                <a:spcPts val="0"/>
              </a:spcAft>
              <a:buSzPts val="5300"/>
              <a:buNone/>
              <a:defRPr/>
            </a:lvl4pPr>
            <a:lvl5pPr lvl="4">
              <a:spcBef>
                <a:spcPts val="0"/>
              </a:spcBef>
              <a:spcAft>
                <a:spcPts val="0"/>
              </a:spcAft>
              <a:buSzPts val="5300"/>
              <a:buNone/>
              <a:defRPr/>
            </a:lvl5pPr>
            <a:lvl6pPr lvl="5">
              <a:spcBef>
                <a:spcPts val="0"/>
              </a:spcBef>
              <a:spcAft>
                <a:spcPts val="0"/>
              </a:spcAft>
              <a:buSzPts val="5300"/>
              <a:buNone/>
              <a:defRPr/>
            </a:lvl6pPr>
            <a:lvl7pPr lvl="6">
              <a:spcBef>
                <a:spcPts val="0"/>
              </a:spcBef>
              <a:spcAft>
                <a:spcPts val="0"/>
              </a:spcAft>
              <a:buSzPts val="5300"/>
              <a:buNone/>
              <a:defRPr/>
            </a:lvl7pPr>
            <a:lvl8pPr lvl="7">
              <a:spcBef>
                <a:spcPts val="0"/>
              </a:spcBef>
              <a:spcAft>
                <a:spcPts val="0"/>
              </a:spcAft>
              <a:buSzPts val="5300"/>
              <a:buNone/>
              <a:defRPr/>
            </a:lvl8pPr>
            <a:lvl9pPr lvl="8">
              <a:spcBef>
                <a:spcPts val="0"/>
              </a:spcBef>
              <a:spcAft>
                <a:spcPts val="0"/>
              </a:spcAft>
              <a:buSzPts val="5300"/>
              <a:buNone/>
              <a:defRPr/>
            </a:lvl9pPr>
          </a:lstStyle>
          <a:p/>
        </p:txBody>
      </p:sp>
      <p:sp>
        <p:nvSpPr>
          <p:cNvPr id="131" name="Google Shape;131;p5"/>
          <p:cNvSpPr txBox="1"/>
          <p:nvPr>
            <p:ph idx="1" type="body"/>
          </p:nvPr>
        </p:nvSpPr>
        <p:spPr>
          <a:xfrm>
            <a:off x="2310267" y="3006833"/>
            <a:ext cx="6592500" cy="2213100"/>
          </a:xfrm>
          <a:prstGeom prst="rect">
            <a:avLst/>
          </a:prstGeom>
        </p:spPr>
        <p:txBody>
          <a:bodyPr anchorCtr="0" anchor="t" bIns="121900" lIns="121900" spcFirstLastPara="1" rIns="121900" wrap="square" tIns="121900"/>
          <a:lstStyle>
            <a:lvl1pPr indent="-349250" lvl="0" marL="457200">
              <a:spcBef>
                <a:spcPts val="800"/>
              </a:spcBef>
              <a:spcAft>
                <a:spcPts val="0"/>
              </a:spcAft>
              <a:buSzPts val="1900"/>
              <a:buFont typeface="Muli"/>
              <a:buChar char="◇"/>
              <a:defRPr>
                <a:latin typeface="Muli"/>
                <a:ea typeface="Muli"/>
                <a:cs typeface="Muli"/>
                <a:sym typeface="Muli"/>
              </a:defRPr>
            </a:lvl1pPr>
            <a:lvl2pPr indent="-349250" lvl="1" marL="914400">
              <a:spcBef>
                <a:spcPts val="0"/>
              </a:spcBef>
              <a:spcAft>
                <a:spcPts val="0"/>
              </a:spcAft>
              <a:buSzPts val="1900"/>
              <a:buFont typeface="Muli"/>
              <a:buChar char="￭"/>
              <a:defRPr>
                <a:latin typeface="Muli"/>
                <a:ea typeface="Muli"/>
                <a:cs typeface="Muli"/>
                <a:sym typeface="Muli"/>
              </a:defRPr>
            </a:lvl2pPr>
            <a:lvl3pPr indent="-349250" lvl="2" marL="1371600">
              <a:spcBef>
                <a:spcPts val="0"/>
              </a:spcBef>
              <a:spcAft>
                <a:spcPts val="0"/>
              </a:spcAft>
              <a:buSzPts val="1900"/>
              <a:buFont typeface="Muli"/>
              <a:buChar char="￮"/>
              <a:defRPr>
                <a:latin typeface="Muli"/>
                <a:ea typeface="Muli"/>
                <a:cs typeface="Muli"/>
                <a:sym typeface="Muli"/>
              </a:defRPr>
            </a:lvl3pPr>
            <a:lvl4pPr indent="-349250" lvl="3" marL="1828800">
              <a:spcBef>
                <a:spcPts val="0"/>
              </a:spcBef>
              <a:spcAft>
                <a:spcPts val="0"/>
              </a:spcAft>
              <a:buSzPts val="1900"/>
              <a:buFont typeface="Muli"/>
              <a:buChar char="●"/>
              <a:defRPr>
                <a:latin typeface="Muli"/>
                <a:ea typeface="Muli"/>
                <a:cs typeface="Muli"/>
                <a:sym typeface="Muli"/>
              </a:defRPr>
            </a:lvl4pPr>
            <a:lvl5pPr indent="-349250" lvl="4" marL="2286000">
              <a:spcBef>
                <a:spcPts val="0"/>
              </a:spcBef>
              <a:spcAft>
                <a:spcPts val="0"/>
              </a:spcAft>
              <a:buSzPts val="1900"/>
              <a:buFont typeface="Muli"/>
              <a:buChar char="○"/>
              <a:defRPr>
                <a:latin typeface="Muli"/>
                <a:ea typeface="Muli"/>
                <a:cs typeface="Muli"/>
                <a:sym typeface="Muli"/>
              </a:defRPr>
            </a:lvl5pPr>
            <a:lvl6pPr indent="-349250" lvl="5" marL="2743200">
              <a:spcBef>
                <a:spcPts val="0"/>
              </a:spcBef>
              <a:spcAft>
                <a:spcPts val="0"/>
              </a:spcAft>
              <a:buSzPts val="1900"/>
              <a:buFont typeface="Muli"/>
              <a:buChar char="■"/>
              <a:defRPr>
                <a:latin typeface="Muli"/>
                <a:ea typeface="Muli"/>
                <a:cs typeface="Muli"/>
                <a:sym typeface="Muli"/>
              </a:defRPr>
            </a:lvl6pPr>
            <a:lvl7pPr indent="-349250" lvl="6" marL="3200400">
              <a:spcBef>
                <a:spcPts val="0"/>
              </a:spcBef>
              <a:spcAft>
                <a:spcPts val="0"/>
              </a:spcAft>
              <a:buSzPts val="1900"/>
              <a:buFont typeface="Muli"/>
              <a:buChar char="●"/>
              <a:defRPr>
                <a:latin typeface="Muli"/>
                <a:ea typeface="Muli"/>
                <a:cs typeface="Muli"/>
                <a:sym typeface="Muli"/>
              </a:defRPr>
            </a:lvl7pPr>
            <a:lvl8pPr indent="-349250" lvl="7" marL="3657600">
              <a:spcBef>
                <a:spcPts val="0"/>
              </a:spcBef>
              <a:spcAft>
                <a:spcPts val="0"/>
              </a:spcAft>
              <a:buSzPts val="1900"/>
              <a:buFont typeface="Muli"/>
              <a:buChar char="○"/>
              <a:defRPr>
                <a:latin typeface="Muli"/>
                <a:ea typeface="Muli"/>
                <a:cs typeface="Muli"/>
                <a:sym typeface="Muli"/>
              </a:defRPr>
            </a:lvl8pPr>
            <a:lvl9pPr indent="-349250" lvl="8" marL="4114800">
              <a:spcBef>
                <a:spcPts val="0"/>
              </a:spcBef>
              <a:spcAft>
                <a:spcPts val="0"/>
              </a:spcAft>
              <a:buSzPts val="1900"/>
              <a:buFont typeface="Muli"/>
              <a:buChar char="■"/>
              <a:defRPr>
                <a:latin typeface="Muli"/>
                <a:ea typeface="Muli"/>
                <a:cs typeface="Muli"/>
                <a:sym typeface="Muli"/>
              </a:defRPr>
            </a:lvl9pPr>
          </a:lstStyle>
          <a:p/>
        </p:txBody>
      </p:sp>
      <p:sp>
        <p:nvSpPr>
          <p:cNvPr id="132" name="Google Shape;132;p5"/>
          <p:cNvSpPr/>
          <p:nvPr/>
        </p:nvSpPr>
        <p:spPr>
          <a:xfrm flipH="1" rot="10800000">
            <a:off x="-165101" y="1411967"/>
            <a:ext cx="1093200" cy="9468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 name="Google Shape;133;p5"/>
          <p:cNvSpPr/>
          <p:nvPr/>
        </p:nvSpPr>
        <p:spPr>
          <a:xfrm flipH="1" rot="10800000">
            <a:off x="850899" y="1920233"/>
            <a:ext cx="571500" cy="4947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 name="Google Shape;134;p5"/>
          <p:cNvSpPr/>
          <p:nvPr/>
        </p:nvSpPr>
        <p:spPr>
          <a:xfrm flipH="1" rot="10800000">
            <a:off x="1993899" y="-175533"/>
            <a:ext cx="1093200" cy="9468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 name="Google Shape;135;p5"/>
          <p:cNvSpPr/>
          <p:nvPr/>
        </p:nvSpPr>
        <p:spPr>
          <a:xfrm flipH="1" rot="10800000">
            <a:off x="437067" y="118567"/>
            <a:ext cx="478500" cy="414000"/>
          </a:xfrm>
          <a:prstGeom prst="hexagon">
            <a:avLst>
              <a:gd fmla="val 28678" name="adj"/>
              <a:gd fmla="val 115470" name="vf"/>
            </a:avLst>
          </a:prstGeom>
          <a:solidFill>
            <a:srgbClr val="00E1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 name="Google Shape;136;p5"/>
          <p:cNvSpPr/>
          <p:nvPr/>
        </p:nvSpPr>
        <p:spPr>
          <a:xfrm flipH="1" rot="10800000">
            <a:off x="11315699" y="5641033"/>
            <a:ext cx="1093200" cy="9468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 name="Google Shape;137;p5"/>
          <p:cNvSpPr/>
          <p:nvPr/>
        </p:nvSpPr>
        <p:spPr>
          <a:xfrm flipH="1" rot="10800000">
            <a:off x="10833099" y="6154367"/>
            <a:ext cx="571500" cy="494700"/>
          </a:xfrm>
          <a:prstGeom prst="hexagon">
            <a:avLst>
              <a:gd fmla="val 28678" name="adj"/>
              <a:gd fmla="val 115470" name="vf"/>
            </a:avLst>
          </a:pr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 name="Google Shape;138;p5"/>
          <p:cNvSpPr/>
          <p:nvPr/>
        </p:nvSpPr>
        <p:spPr>
          <a:xfrm flipH="1" rot="10800000">
            <a:off x="10428464" y="3913767"/>
            <a:ext cx="1093200" cy="9465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 name="Google Shape;139;p5"/>
          <p:cNvSpPr/>
          <p:nvPr/>
        </p:nvSpPr>
        <p:spPr>
          <a:xfrm flipH="1" rot="10800000">
            <a:off x="11315700" y="4682900"/>
            <a:ext cx="478500" cy="4140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0" name="Google Shape;140;p5"/>
          <p:cNvGrpSpPr/>
          <p:nvPr/>
        </p:nvGrpSpPr>
        <p:grpSpPr>
          <a:xfrm>
            <a:off x="2306578" y="81501"/>
            <a:ext cx="468285" cy="432894"/>
            <a:chOff x="5975075" y="2327500"/>
            <a:chExt cx="420100" cy="388350"/>
          </a:xfrm>
        </p:grpSpPr>
        <p:sp>
          <p:nvSpPr>
            <p:cNvPr id="141" name="Google Shape;141;p5"/>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 name="Google Shape;142;p5"/>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3" name="Google Shape;143;p5"/>
          <p:cNvSpPr/>
          <p:nvPr/>
        </p:nvSpPr>
        <p:spPr>
          <a:xfrm>
            <a:off x="270800" y="1693569"/>
            <a:ext cx="221405" cy="383589"/>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 name="Google Shape;144;p5"/>
          <p:cNvSpPr/>
          <p:nvPr/>
        </p:nvSpPr>
        <p:spPr>
          <a:xfrm>
            <a:off x="11696918" y="5949077"/>
            <a:ext cx="330777" cy="3307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5" name="Google Shape;145;p5"/>
          <p:cNvGrpSpPr/>
          <p:nvPr/>
        </p:nvGrpSpPr>
        <p:grpSpPr>
          <a:xfrm>
            <a:off x="9805597" y="4569118"/>
            <a:ext cx="607517" cy="582756"/>
            <a:chOff x="5241175" y="4959100"/>
            <a:chExt cx="539775" cy="517775"/>
          </a:xfrm>
        </p:grpSpPr>
        <p:sp>
          <p:nvSpPr>
            <p:cNvPr id="146" name="Google Shape;146;p5"/>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 name="Google Shape;147;p5"/>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 name="Google Shape;148;p5"/>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 name="Google Shape;149;p5"/>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 name="Google Shape;150;p5"/>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 name="Google Shape;151;p5"/>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2" name="Google Shape;152;p5"/>
          <p:cNvSpPr/>
          <p:nvPr/>
        </p:nvSpPr>
        <p:spPr>
          <a:xfrm>
            <a:off x="10775101" y="4205167"/>
            <a:ext cx="399936" cy="363784"/>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3" name="Google Shape;153;p5"/>
          <p:cNvGrpSpPr/>
          <p:nvPr/>
        </p:nvGrpSpPr>
        <p:grpSpPr>
          <a:xfrm>
            <a:off x="1205702" y="687000"/>
            <a:ext cx="510611" cy="809495"/>
            <a:chOff x="6718575" y="2318625"/>
            <a:chExt cx="256950" cy="407375"/>
          </a:xfrm>
        </p:grpSpPr>
        <p:sp>
          <p:nvSpPr>
            <p:cNvPr id="154" name="Google Shape;154;p5"/>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 name="Google Shape;155;p5"/>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 name="Google Shape;156;p5"/>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 name="Google Shape;157;p5"/>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 name="Google Shape;158;p5"/>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 name="Google Shape;159;p5"/>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 name="Google Shape;160;p5"/>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 name="Google Shape;161;p5"/>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2" name="Google Shape;162;p5"/>
          <p:cNvGrpSpPr/>
          <p:nvPr/>
        </p:nvGrpSpPr>
        <p:grpSpPr>
          <a:xfrm>
            <a:off x="447810" y="2454141"/>
            <a:ext cx="457190" cy="466772"/>
            <a:chOff x="3951850" y="2985350"/>
            <a:chExt cx="407950" cy="416500"/>
          </a:xfrm>
        </p:grpSpPr>
        <p:sp>
          <p:nvSpPr>
            <p:cNvPr id="163" name="Google Shape;163;p5"/>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 name="Google Shape;164;p5"/>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 name="Google Shape;165;p5"/>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 name="Google Shape;166;p5"/>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167" name="Shape 167"/>
        <p:cNvGrpSpPr/>
        <p:nvPr/>
      </p:nvGrpSpPr>
      <p:grpSpPr>
        <a:xfrm>
          <a:off x="0" y="0"/>
          <a:ext cx="0" cy="0"/>
          <a:chOff x="0" y="0"/>
          <a:chExt cx="0" cy="0"/>
        </a:xfrm>
      </p:grpSpPr>
      <p:sp>
        <p:nvSpPr>
          <p:cNvPr id="168" name="Google Shape;168;p6"/>
          <p:cNvSpPr/>
          <p:nvPr/>
        </p:nvSpPr>
        <p:spPr>
          <a:xfrm flipH="1" rot="10800000">
            <a:off x="10218234" y="4913177"/>
            <a:ext cx="1379700" cy="11943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169" name="Google Shape;169;p6"/>
          <p:cNvSpPr/>
          <p:nvPr/>
        </p:nvSpPr>
        <p:spPr>
          <a:xfrm rot="5400000">
            <a:off x="666231" y="209467"/>
            <a:ext cx="1527900" cy="1764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170" name="Google Shape;170;p6"/>
          <p:cNvSpPr txBox="1"/>
          <p:nvPr>
            <p:ph type="title"/>
          </p:nvPr>
        </p:nvSpPr>
        <p:spPr>
          <a:xfrm>
            <a:off x="2310267" y="2314133"/>
            <a:ext cx="6592500" cy="860400"/>
          </a:xfrm>
          <a:prstGeom prst="rect">
            <a:avLst/>
          </a:prstGeom>
        </p:spPr>
        <p:txBody>
          <a:bodyPr anchorCtr="0" anchor="b" bIns="121900" lIns="121900" spcFirstLastPara="1" rIns="121900" wrap="square" tIns="121900"/>
          <a:lstStyle>
            <a:lvl1pPr lvl="0">
              <a:spcBef>
                <a:spcPts val="0"/>
              </a:spcBef>
              <a:spcAft>
                <a:spcPts val="0"/>
              </a:spcAft>
              <a:buSzPts val="5300"/>
              <a:buNone/>
              <a:defRPr/>
            </a:lvl1pPr>
            <a:lvl2pPr lvl="1">
              <a:spcBef>
                <a:spcPts val="0"/>
              </a:spcBef>
              <a:spcAft>
                <a:spcPts val="0"/>
              </a:spcAft>
              <a:buSzPts val="5300"/>
              <a:buNone/>
              <a:defRPr/>
            </a:lvl2pPr>
            <a:lvl3pPr lvl="2">
              <a:spcBef>
                <a:spcPts val="0"/>
              </a:spcBef>
              <a:spcAft>
                <a:spcPts val="0"/>
              </a:spcAft>
              <a:buSzPts val="5300"/>
              <a:buNone/>
              <a:defRPr/>
            </a:lvl3pPr>
            <a:lvl4pPr lvl="3">
              <a:spcBef>
                <a:spcPts val="0"/>
              </a:spcBef>
              <a:spcAft>
                <a:spcPts val="0"/>
              </a:spcAft>
              <a:buSzPts val="5300"/>
              <a:buNone/>
              <a:defRPr/>
            </a:lvl4pPr>
            <a:lvl5pPr lvl="4">
              <a:spcBef>
                <a:spcPts val="0"/>
              </a:spcBef>
              <a:spcAft>
                <a:spcPts val="0"/>
              </a:spcAft>
              <a:buSzPts val="5300"/>
              <a:buNone/>
              <a:defRPr/>
            </a:lvl5pPr>
            <a:lvl6pPr lvl="5">
              <a:spcBef>
                <a:spcPts val="0"/>
              </a:spcBef>
              <a:spcAft>
                <a:spcPts val="0"/>
              </a:spcAft>
              <a:buSzPts val="5300"/>
              <a:buNone/>
              <a:defRPr/>
            </a:lvl6pPr>
            <a:lvl7pPr lvl="6">
              <a:spcBef>
                <a:spcPts val="0"/>
              </a:spcBef>
              <a:spcAft>
                <a:spcPts val="0"/>
              </a:spcAft>
              <a:buSzPts val="5300"/>
              <a:buNone/>
              <a:defRPr/>
            </a:lvl7pPr>
            <a:lvl8pPr lvl="7">
              <a:spcBef>
                <a:spcPts val="0"/>
              </a:spcBef>
              <a:spcAft>
                <a:spcPts val="0"/>
              </a:spcAft>
              <a:buSzPts val="5300"/>
              <a:buNone/>
              <a:defRPr/>
            </a:lvl8pPr>
            <a:lvl9pPr lvl="8">
              <a:spcBef>
                <a:spcPts val="0"/>
              </a:spcBef>
              <a:spcAft>
                <a:spcPts val="0"/>
              </a:spcAft>
              <a:buSzPts val="5300"/>
              <a:buNone/>
              <a:defRPr/>
            </a:lvl9pPr>
          </a:lstStyle>
          <a:p/>
        </p:txBody>
      </p:sp>
      <p:sp>
        <p:nvSpPr>
          <p:cNvPr id="171" name="Google Shape;171;p6"/>
          <p:cNvSpPr txBox="1"/>
          <p:nvPr>
            <p:ph idx="1" type="body"/>
          </p:nvPr>
        </p:nvSpPr>
        <p:spPr>
          <a:xfrm>
            <a:off x="2312000" y="3219267"/>
            <a:ext cx="3556500" cy="3551700"/>
          </a:xfrm>
          <a:prstGeom prst="rect">
            <a:avLst/>
          </a:prstGeom>
        </p:spPr>
        <p:txBody>
          <a:bodyPr anchorCtr="0" anchor="t" bIns="121900" lIns="121900" spcFirstLastPara="1" rIns="121900" wrap="square" tIns="121900"/>
          <a:lstStyle>
            <a:lvl1pPr indent="-349250" lvl="0" marL="457200">
              <a:spcBef>
                <a:spcPts val="80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172" name="Google Shape;172;p6"/>
          <p:cNvSpPr txBox="1"/>
          <p:nvPr>
            <p:ph idx="2" type="body"/>
          </p:nvPr>
        </p:nvSpPr>
        <p:spPr>
          <a:xfrm>
            <a:off x="6082783" y="3219267"/>
            <a:ext cx="3556500" cy="3551700"/>
          </a:xfrm>
          <a:prstGeom prst="rect">
            <a:avLst/>
          </a:prstGeom>
        </p:spPr>
        <p:txBody>
          <a:bodyPr anchorCtr="0" anchor="t" bIns="121900" lIns="121900" spcFirstLastPara="1" rIns="121900" wrap="square" tIns="121900"/>
          <a:lstStyle>
            <a:lvl1pPr indent="-349250" lvl="0" marL="457200">
              <a:spcBef>
                <a:spcPts val="80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173" name="Google Shape;173;p6"/>
          <p:cNvSpPr/>
          <p:nvPr/>
        </p:nvSpPr>
        <p:spPr>
          <a:xfrm flipH="1" rot="10800000">
            <a:off x="-165101" y="1411967"/>
            <a:ext cx="1093200" cy="9468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 name="Google Shape;174;p6"/>
          <p:cNvSpPr/>
          <p:nvPr/>
        </p:nvSpPr>
        <p:spPr>
          <a:xfrm flipH="1" rot="10800000">
            <a:off x="850899" y="1920233"/>
            <a:ext cx="571500" cy="4947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 name="Google Shape;175;p6"/>
          <p:cNvSpPr/>
          <p:nvPr/>
        </p:nvSpPr>
        <p:spPr>
          <a:xfrm flipH="1" rot="10800000">
            <a:off x="1993899" y="-175533"/>
            <a:ext cx="1093200" cy="9468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 name="Google Shape;176;p6"/>
          <p:cNvSpPr/>
          <p:nvPr/>
        </p:nvSpPr>
        <p:spPr>
          <a:xfrm flipH="1" rot="10800000">
            <a:off x="437067" y="118567"/>
            <a:ext cx="478500" cy="414000"/>
          </a:xfrm>
          <a:prstGeom prst="hexagon">
            <a:avLst>
              <a:gd fmla="val 28678" name="adj"/>
              <a:gd fmla="val 115470" name="vf"/>
            </a:avLst>
          </a:prstGeom>
          <a:solidFill>
            <a:srgbClr val="00E1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77" name="Google Shape;177;p6"/>
          <p:cNvGrpSpPr/>
          <p:nvPr/>
        </p:nvGrpSpPr>
        <p:grpSpPr>
          <a:xfrm>
            <a:off x="2306578" y="81501"/>
            <a:ext cx="468285" cy="432894"/>
            <a:chOff x="5975075" y="2327500"/>
            <a:chExt cx="420100" cy="388350"/>
          </a:xfrm>
        </p:grpSpPr>
        <p:sp>
          <p:nvSpPr>
            <p:cNvPr id="178" name="Google Shape;178;p6"/>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 name="Google Shape;179;p6"/>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80" name="Google Shape;180;p6"/>
          <p:cNvSpPr/>
          <p:nvPr/>
        </p:nvSpPr>
        <p:spPr>
          <a:xfrm>
            <a:off x="270800" y="1693569"/>
            <a:ext cx="221405" cy="383589"/>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81" name="Google Shape;181;p6"/>
          <p:cNvGrpSpPr/>
          <p:nvPr/>
        </p:nvGrpSpPr>
        <p:grpSpPr>
          <a:xfrm>
            <a:off x="1205702" y="687000"/>
            <a:ext cx="510611" cy="809495"/>
            <a:chOff x="6718575" y="2318625"/>
            <a:chExt cx="256950" cy="407375"/>
          </a:xfrm>
        </p:grpSpPr>
        <p:sp>
          <p:nvSpPr>
            <p:cNvPr id="182" name="Google Shape;182;p6"/>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 name="Google Shape;183;p6"/>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 name="Google Shape;184;p6"/>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 name="Google Shape;185;p6"/>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 name="Google Shape;186;p6"/>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 name="Google Shape;187;p6"/>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 name="Google Shape;188;p6"/>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 name="Google Shape;189;p6"/>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0" name="Google Shape;190;p6"/>
          <p:cNvGrpSpPr/>
          <p:nvPr/>
        </p:nvGrpSpPr>
        <p:grpSpPr>
          <a:xfrm>
            <a:off x="447810" y="2454141"/>
            <a:ext cx="457190" cy="466772"/>
            <a:chOff x="3951850" y="2985350"/>
            <a:chExt cx="407950" cy="416500"/>
          </a:xfrm>
        </p:grpSpPr>
        <p:sp>
          <p:nvSpPr>
            <p:cNvPr id="191" name="Google Shape;191;p6"/>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 name="Google Shape;192;p6"/>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 name="Google Shape;193;p6"/>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 name="Google Shape;194;p6"/>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5" name="Google Shape;195;p6"/>
          <p:cNvSpPr/>
          <p:nvPr/>
        </p:nvSpPr>
        <p:spPr>
          <a:xfrm flipH="1" rot="10800000">
            <a:off x="11315699" y="5641033"/>
            <a:ext cx="1093200" cy="9468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 name="Google Shape;196;p6"/>
          <p:cNvSpPr/>
          <p:nvPr/>
        </p:nvSpPr>
        <p:spPr>
          <a:xfrm flipH="1" rot="10800000">
            <a:off x="10833099" y="6154367"/>
            <a:ext cx="571500" cy="494700"/>
          </a:xfrm>
          <a:prstGeom prst="hexagon">
            <a:avLst>
              <a:gd fmla="val 28678" name="adj"/>
              <a:gd fmla="val 115470" name="vf"/>
            </a:avLst>
          </a:pr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 name="Google Shape;197;p6"/>
          <p:cNvSpPr/>
          <p:nvPr/>
        </p:nvSpPr>
        <p:spPr>
          <a:xfrm flipH="1" rot="10800000">
            <a:off x="10428464" y="3913767"/>
            <a:ext cx="1093200" cy="9465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 name="Google Shape;198;p6"/>
          <p:cNvSpPr/>
          <p:nvPr/>
        </p:nvSpPr>
        <p:spPr>
          <a:xfrm flipH="1" rot="10800000">
            <a:off x="11315700" y="4682900"/>
            <a:ext cx="478500" cy="4140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 name="Google Shape;199;p6"/>
          <p:cNvSpPr/>
          <p:nvPr/>
        </p:nvSpPr>
        <p:spPr>
          <a:xfrm>
            <a:off x="11696918" y="5949077"/>
            <a:ext cx="330777" cy="3307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0" name="Google Shape;200;p6"/>
          <p:cNvGrpSpPr/>
          <p:nvPr/>
        </p:nvGrpSpPr>
        <p:grpSpPr>
          <a:xfrm>
            <a:off x="9805597" y="4569118"/>
            <a:ext cx="607517" cy="582756"/>
            <a:chOff x="5241175" y="4959100"/>
            <a:chExt cx="539775" cy="517775"/>
          </a:xfrm>
        </p:grpSpPr>
        <p:sp>
          <p:nvSpPr>
            <p:cNvPr id="201" name="Google Shape;201;p6"/>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 name="Google Shape;202;p6"/>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 name="Google Shape;203;p6"/>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 name="Google Shape;204;p6"/>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 name="Google Shape;205;p6"/>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 name="Google Shape;206;p6"/>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07" name="Google Shape;207;p6"/>
          <p:cNvSpPr/>
          <p:nvPr/>
        </p:nvSpPr>
        <p:spPr>
          <a:xfrm>
            <a:off x="10775101" y="4205167"/>
            <a:ext cx="399936" cy="363784"/>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208" name="Shape 208"/>
        <p:cNvGrpSpPr/>
        <p:nvPr/>
      </p:nvGrpSpPr>
      <p:grpSpPr>
        <a:xfrm>
          <a:off x="0" y="0"/>
          <a:ext cx="0" cy="0"/>
          <a:chOff x="0" y="0"/>
          <a:chExt cx="0" cy="0"/>
        </a:xfrm>
      </p:grpSpPr>
      <p:sp>
        <p:nvSpPr>
          <p:cNvPr id="209" name="Google Shape;209;p7"/>
          <p:cNvSpPr/>
          <p:nvPr/>
        </p:nvSpPr>
        <p:spPr>
          <a:xfrm rot="5400000">
            <a:off x="666231" y="209467"/>
            <a:ext cx="1527900" cy="1764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210" name="Google Shape;210;p7"/>
          <p:cNvSpPr txBox="1"/>
          <p:nvPr>
            <p:ph type="title"/>
          </p:nvPr>
        </p:nvSpPr>
        <p:spPr>
          <a:xfrm>
            <a:off x="2310267" y="2314133"/>
            <a:ext cx="6592500" cy="860400"/>
          </a:xfrm>
          <a:prstGeom prst="rect">
            <a:avLst/>
          </a:prstGeom>
        </p:spPr>
        <p:txBody>
          <a:bodyPr anchorCtr="0" anchor="b" bIns="121900" lIns="121900" spcFirstLastPara="1" rIns="121900" wrap="square" tIns="121900"/>
          <a:lstStyle>
            <a:lvl1pPr lvl="0" rtl="0">
              <a:spcBef>
                <a:spcPts val="0"/>
              </a:spcBef>
              <a:spcAft>
                <a:spcPts val="0"/>
              </a:spcAft>
              <a:buSzPts val="5300"/>
              <a:buNone/>
              <a:defRPr/>
            </a:lvl1pPr>
            <a:lvl2pPr lvl="1" rtl="0">
              <a:spcBef>
                <a:spcPts val="0"/>
              </a:spcBef>
              <a:spcAft>
                <a:spcPts val="0"/>
              </a:spcAft>
              <a:buSzPts val="5300"/>
              <a:buNone/>
              <a:defRPr/>
            </a:lvl2pPr>
            <a:lvl3pPr lvl="2" rtl="0">
              <a:spcBef>
                <a:spcPts val="0"/>
              </a:spcBef>
              <a:spcAft>
                <a:spcPts val="0"/>
              </a:spcAft>
              <a:buSzPts val="5300"/>
              <a:buNone/>
              <a:defRPr/>
            </a:lvl3pPr>
            <a:lvl4pPr lvl="3" rtl="0">
              <a:spcBef>
                <a:spcPts val="0"/>
              </a:spcBef>
              <a:spcAft>
                <a:spcPts val="0"/>
              </a:spcAft>
              <a:buSzPts val="5300"/>
              <a:buNone/>
              <a:defRPr/>
            </a:lvl4pPr>
            <a:lvl5pPr lvl="4" rtl="0">
              <a:spcBef>
                <a:spcPts val="0"/>
              </a:spcBef>
              <a:spcAft>
                <a:spcPts val="0"/>
              </a:spcAft>
              <a:buSzPts val="5300"/>
              <a:buNone/>
              <a:defRPr/>
            </a:lvl5pPr>
            <a:lvl6pPr lvl="5" rtl="0">
              <a:spcBef>
                <a:spcPts val="0"/>
              </a:spcBef>
              <a:spcAft>
                <a:spcPts val="0"/>
              </a:spcAft>
              <a:buSzPts val="5300"/>
              <a:buNone/>
              <a:defRPr/>
            </a:lvl6pPr>
            <a:lvl7pPr lvl="6" rtl="0">
              <a:spcBef>
                <a:spcPts val="0"/>
              </a:spcBef>
              <a:spcAft>
                <a:spcPts val="0"/>
              </a:spcAft>
              <a:buSzPts val="5300"/>
              <a:buNone/>
              <a:defRPr/>
            </a:lvl7pPr>
            <a:lvl8pPr lvl="7" rtl="0">
              <a:spcBef>
                <a:spcPts val="0"/>
              </a:spcBef>
              <a:spcAft>
                <a:spcPts val="0"/>
              </a:spcAft>
              <a:buSzPts val="5300"/>
              <a:buNone/>
              <a:defRPr/>
            </a:lvl8pPr>
            <a:lvl9pPr lvl="8" rtl="0">
              <a:spcBef>
                <a:spcPts val="0"/>
              </a:spcBef>
              <a:spcAft>
                <a:spcPts val="0"/>
              </a:spcAft>
              <a:buSzPts val="5300"/>
              <a:buNone/>
              <a:defRPr/>
            </a:lvl9pPr>
          </a:lstStyle>
          <a:p/>
        </p:txBody>
      </p:sp>
      <p:sp>
        <p:nvSpPr>
          <p:cNvPr id="211" name="Google Shape;211;p7"/>
          <p:cNvSpPr txBox="1"/>
          <p:nvPr>
            <p:ph idx="1" type="body"/>
          </p:nvPr>
        </p:nvSpPr>
        <p:spPr>
          <a:xfrm>
            <a:off x="2310267" y="3174533"/>
            <a:ext cx="2902500" cy="3393300"/>
          </a:xfrm>
          <a:prstGeom prst="rect">
            <a:avLst/>
          </a:prstGeom>
        </p:spPr>
        <p:txBody>
          <a:bodyPr anchorCtr="0" anchor="t" bIns="121900" lIns="121900" spcFirstLastPara="1" rIns="121900" wrap="square" tIns="121900"/>
          <a:lstStyle>
            <a:lvl1pPr indent="-349250" lvl="0" marL="457200" rtl="0">
              <a:spcBef>
                <a:spcPts val="800"/>
              </a:spcBef>
              <a:spcAft>
                <a:spcPts val="0"/>
              </a:spcAft>
              <a:buSzPts val="19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212" name="Google Shape;212;p7"/>
          <p:cNvSpPr txBox="1"/>
          <p:nvPr>
            <p:ph idx="2" type="body"/>
          </p:nvPr>
        </p:nvSpPr>
        <p:spPr>
          <a:xfrm>
            <a:off x="5361296" y="3174533"/>
            <a:ext cx="2902500" cy="3393300"/>
          </a:xfrm>
          <a:prstGeom prst="rect">
            <a:avLst/>
          </a:prstGeom>
        </p:spPr>
        <p:txBody>
          <a:bodyPr anchorCtr="0" anchor="t" bIns="121900" lIns="121900" spcFirstLastPara="1" rIns="121900" wrap="square" tIns="121900"/>
          <a:lstStyle>
            <a:lvl1pPr indent="-349250" lvl="0" marL="457200" rtl="0">
              <a:spcBef>
                <a:spcPts val="800"/>
              </a:spcBef>
              <a:spcAft>
                <a:spcPts val="0"/>
              </a:spcAft>
              <a:buSzPts val="19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213" name="Google Shape;213;p7"/>
          <p:cNvSpPr txBox="1"/>
          <p:nvPr>
            <p:ph idx="3" type="body"/>
          </p:nvPr>
        </p:nvSpPr>
        <p:spPr>
          <a:xfrm>
            <a:off x="8412326" y="3174533"/>
            <a:ext cx="2902500" cy="3393300"/>
          </a:xfrm>
          <a:prstGeom prst="rect">
            <a:avLst/>
          </a:prstGeom>
        </p:spPr>
        <p:txBody>
          <a:bodyPr anchorCtr="0" anchor="t" bIns="121900" lIns="121900" spcFirstLastPara="1" rIns="121900" wrap="square" tIns="121900"/>
          <a:lstStyle>
            <a:lvl1pPr indent="-349250" lvl="0" marL="457200" rtl="0">
              <a:spcBef>
                <a:spcPts val="800"/>
              </a:spcBef>
              <a:spcAft>
                <a:spcPts val="0"/>
              </a:spcAft>
              <a:buSzPts val="19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214" name="Google Shape;214;p7"/>
          <p:cNvSpPr/>
          <p:nvPr/>
        </p:nvSpPr>
        <p:spPr>
          <a:xfrm flipH="1" rot="10800000">
            <a:off x="-165101" y="1411967"/>
            <a:ext cx="1093200" cy="9468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 name="Google Shape;215;p7"/>
          <p:cNvSpPr/>
          <p:nvPr/>
        </p:nvSpPr>
        <p:spPr>
          <a:xfrm flipH="1" rot="10800000">
            <a:off x="850899" y="1920233"/>
            <a:ext cx="571500" cy="4947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 name="Google Shape;216;p7"/>
          <p:cNvSpPr/>
          <p:nvPr/>
        </p:nvSpPr>
        <p:spPr>
          <a:xfrm flipH="1" rot="10800000">
            <a:off x="1993899" y="-175533"/>
            <a:ext cx="1093200" cy="9468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 name="Google Shape;217;p7"/>
          <p:cNvSpPr/>
          <p:nvPr/>
        </p:nvSpPr>
        <p:spPr>
          <a:xfrm flipH="1" rot="10800000">
            <a:off x="437067" y="118567"/>
            <a:ext cx="478500" cy="414000"/>
          </a:xfrm>
          <a:prstGeom prst="hexagon">
            <a:avLst>
              <a:gd fmla="val 28678" name="adj"/>
              <a:gd fmla="val 115470" name="vf"/>
            </a:avLst>
          </a:prstGeom>
          <a:solidFill>
            <a:srgbClr val="00E1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18" name="Google Shape;218;p7"/>
          <p:cNvGrpSpPr/>
          <p:nvPr/>
        </p:nvGrpSpPr>
        <p:grpSpPr>
          <a:xfrm>
            <a:off x="2306578" y="81501"/>
            <a:ext cx="468285" cy="432894"/>
            <a:chOff x="5975075" y="2327500"/>
            <a:chExt cx="420100" cy="388350"/>
          </a:xfrm>
        </p:grpSpPr>
        <p:sp>
          <p:nvSpPr>
            <p:cNvPr id="219" name="Google Shape;219;p7"/>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 name="Google Shape;220;p7"/>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21" name="Google Shape;221;p7"/>
          <p:cNvSpPr/>
          <p:nvPr/>
        </p:nvSpPr>
        <p:spPr>
          <a:xfrm>
            <a:off x="270800" y="1693569"/>
            <a:ext cx="221405" cy="383589"/>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22" name="Google Shape;222;p7"/>
          <p:cNvGrpSpPr/>
          <p:nvPr/>
        </p:nvGrpSpPr>
        <p:grpSpPr>
          <a:xfrm>
            <a:off x="1205702" y="687000"/>
            <a:ext cx="510611" cy="809495"/>
            <a:chOff x="6718575" y="2318625"/>
            <a:chExt cx="256950" cy="407375"/>
          </a:xfrm>
        </p:grpSpPr>
        <p:sp>
          <p:nvSpPr>
            <p:cNvPr id="223" name="Google Shape;223;p7"/>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4" name="Google Shape;224;p7"/>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5" name="Google Shape;225;p7"/>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6" name="Google Shape;226;p7"/>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7" name="Google Shape;227;p7"/>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8" name="Google Shape;228;p7"/>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9" name="Google Shape;229;p7"/>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0" name="Google Shape;230;p7"/>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1" name="Google Shape;231;p7"/>
          <p:cNvGrpSpPr/>
          <p:nvPr/>
        </p:nvGrpSpPr>
        <p:grpSpPr>
          <a:xfrm>
            <a:off x="447810" y="2454141"/>
            <a:ext cx="457190" cy="466772"/>
            <a:chOff x="3951850" y="2985350"/>
            <a:chExt cx="407950" cy="416500"/>
          </a:xfrm>
        </p:grpSpPr>
        <p:sp>
          <p:nvSpPr>
            <p:cNvPr id="232" name="Google Shape;232;p7"/>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3" name="Google Shape;233;p7"/>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4" name="Google Shape;234;p7"/>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5" name="Google Shape;235;p7"/>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36" name="Shape 236"/>
        <p:cNvGrpSpPr/>
        <p:nvPr/>
      </p:nvGrpSpPr>
      <p:grpSpPr>
        <a:xfrm>
          <a:off x="0" y="0"/>
          <a:ext cx="0" cy="0"/>
          <a:chOff x="0" y="0"/>
          <a:chExt cx="0" cy="0"/>
        </a:xfrm>
      </p:grpSpPr>
      <p:sp>
        <p:nvSpPr>
          <p:cNvPr id="237" name="Google Shape;237;p8"/>
          <p:cNvSpPr/>
          <p:nvPr/>
        </p:nvSpPr>
        <p:spPr>
          <a:xfrm flipH="1" rot="10800000">
            <a:off x="10218234" y="4913177"/>
            <a:ext cx="1379700" cy="11943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238" name="Google Shape;238;p8"/>
          <p:cNvSpPr/>
          <p:nvPr/>
        </p:nvSpPr>
        <p:spPr>
          <a:xfrm rot="5400000">
            <a:off x="666231" y="209467"/>
            <a:ext cx="1527900" cy="1764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239" name="Google Shape;239;p8"/>
          <p:cNvSpPr txBox="1"/>
          <p:nvPr>
            <p:ph type="title"/>
          </p:nvPr>
        </p:nvSpPr>
        <p:spPr>
          <a:xfrm>
            <a:off x="2310267" y="1094933"/>
            <a:ext cx="6592500" cy="860400"/>
          </a:xfrm>
          <a:prstGeom prst="rect">
            <a:avLst/>
          </a:prstGeom>
        </p:spPr>
        <p:txBody>
          <a:bodyPr anchorCtr="0" anchor="t" bIns="121900" lIns="121900" spcFirstLastPara="1" rIns="121900" wrap="square" tIns="121900"/>
          <a:lstStyle>
            <a:lvl1pPr lvl="0">
              <a:spcBef>
                <a:spcPts val="0"/>
              </a:spcBef>
              <a:spcAft>
                <a:spcPts val="0"/>
              </a:spcAft>
              <a:buSzPts val="5300"/>
              <a:buNone/>
              <a:defRPr/>
            </a:lvl1pPr>
            <a:lvl2pPr lvl="1">
              <a:spcBef>
                <a:spcPts val="0"/>
              </a:spcBef>
              <a:spcAft>
                <a:spcPts val="0"/>
              </a:spcAft>
              <a:buSzPts val="5300"/>
              <a:buNone/>
              <a:defRPr/>
            </a:lvl2pPr>
            <a:lvl3pPr lvl="2">
              <a:spcBef>
                <a:spcPts val="0"/>
              </a:spcBef>
              <a:spcAft>
                <a:spcPts val="0"/>
              </a:spcAft>
              <a:buSzPts val="5300"/>
              <a:buNone/>
              <a:defRPr/>
            </a:lvl3pPr>
            <a:lvl4pPr lvl="3">
              <a:spcBef>
                <a:spcPts val="0"/>
              </a:spcBef>
              <a:spcAft>
                <a:spcPts val="0"/>
              </a:spcAft>
              <a:buSzPts val="5300"/>
              <a:buNone/>
              <a:defRPr/>
            </a:lvl4pPr>
            <a:lvl5pPr lvl="4">
              <a:spcBef>
                <a:spcPts val="0"/>
              </a:spcBef>
              <a:spcAft>
                <a:spcPts val="0"/>
              </a:spcAft>
              <a:buSzPts val="5300"/>
              <a:buNone/>
              <a:defRPr/>
            </a:lvl5pPr>
            <a:lvl6pPr lvl="5">
              <a:spcBef>
                <a:spcPts val="0"/>
              </a:spcBef>
              <a:spcAft>
                <a:spcPts val="0"/>
              </a:spcAft>
              <a:buSzPts val="5300"/>
              <a:buNone/>
              <a:defRPr/>
            </a:lvl6pPr>
            <a:lvl7pPr lvl="6">
              <a:spcBef>
                <a:spcPts val="0"/>
              </a:spcBef>
              <a:spcAft>
                <a:spcPts val="0"/>
              </a:spcAft>
              <a:buSzPts val="5300"/>
              <a:buNone/>
              <a:defRPr/>
            </a:lvl7pPr>
            <a:lvl8pPr lvl="7">
              <a:spcBef>
                <a:spcPts val="0"/>
              </a:spcBef>
              <a:spcAft>
                <a:spcPts val="0"/>
              </a:spcAft>
              <a:buSzPts val="5300"/>
              <a:buNone/>
              <a:defRPr/>
            </a:lvl8pPr>
            <a:lvl9pPr lvl="8">
              <a:spcBef>
                <a:spcPts val="0"/>
              </a:spcBef>
              <a:spcAft>
                <a:spcPts val="0"/>
              </a:spcAft>
              <a:buSzPts val="5300"/>
              <a:buNone/>
              <a:defRPr/>
            </a:lvl9pPr>
          </a:lstStyle>
          <a:p/>
        </p:txBody>
      </p:sp>
      <p:sp>
        <p:nvSpPr>
          <p:cNvPr id="240" name="Google Shape;240;p8"/>
          <p:cNvSpPr/>
          <p:nvPr/>
        </p:nvSpPr>
        <p:spPr>
          <a:xfrm flipH="1" rot="10800000">
            <a:off x="-165101" y="1411967"/>
            <a:ext cx="1093200" cy="9468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1" name="Google Shape;241;p8"/>
          <p:cNvSpPr/>
          <p:nvPr/>
        </p:nvSpPr>
        <p:spPr>
          <a:xfrm flipH="1" rot="10800000">
            <a:off x="850899" y="1920233"/>
            <a:ext cx="571500" cy="4947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2" name="Google Shape;242;p8"/>
          <p:cNvSpPr/>
          <p:nvPr/>
        </p:nvSpPr>
        <p:spPr>
          <a:xfrm flipH="1" rot="10800000">
            <a:off x="1993899" y="-175533"/>
            <a:ext cx="1093200" cy="9468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 name="Google Shape;243;p8"/>
          <p:cNvSpPr/>
          <p:nvPr/>
        </p:nvSpPr>
        <p:spPr>
          <a:xfrm flipH="1" rot="10800000">
            <a:off x="437067" y="118567"/>
            <a:ext cx="478500" cy="414000"/>
          </a:xfrm>
          <a:prstGeom prst="hexagon">
            <a:avLst>
              <a:gd fmla="val 28678" name="adj"/>
              <a:gd fmla="val 115470" name="vf"/>
            </a:avLst>
          </a:prstGeom>
          <a:solidFill>
            <a:srgbClr val="00E1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4" name="Google Shape;244;p8"/>
          <p:cNvGrpSpPr/>
          <p:nvPr/>
        </p:nvGrpSpPr>
        <p:grpSpPr>
          <a:xfrm>
            <a:off x="2306578" y="81501"/>
            <a:ext cx="468285" cy="432894"/>
            <a:chOff x="5975075" y="2327500"/>
            <a:chExt cx="420100" cy="388350"/>
          </a:xfrm>
        </p:grpSpPr>
        <p:sp>
          <p:nvSpPr>
            <p:cNvPr id="245" name="Google Shape;245;p8"/>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 name="Google Shape;246;p8"/>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47" name="Google Shape;247;p8"/>
          <p:cNvSpPr/>
          <p:nvPr/>
        </p:nvSpPr>
        <p:spPr>
          <a:xfrm>
            <a:off x="270800" y="1693569"/>
            <a:ext cx="221405" cy="383589"/>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8" name="Google Shape;248;p8"/>
          <p:cNvGrpSpPr/>
          <p:nvPr/>
        </p:nvGrpSpPr>
        <p:grpSpPr>
          <a:xfrm>
            <a:off x="1205702" y="687000"/>
            <a:ext cx="510611" cy="809495"/>
            <a:chOff x="6718575" y="2318625"/>
            <a:chExt cx="256950" cy="407375"/>
          </a:xfrm>
        </p:grpSpPr>
        <p:sp>
          <p:nvSpPr>
            <p:cNvPr id="249" name="Google Shape;249;p8"/>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 name="Google Shape;250;p8"/>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1" name="Google Shape;251;p8"/>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2" name="Google Shape;252;p8"/>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3" name="Google Shape;253;p8"/>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4" name="Google Shape;254;p8"/>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5" name="Google Shape;255;p8"/>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6" name="Google Shape;256;p8"/>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7" name="Google Shape;257;p8"/>
          <p:cNvGrpSpPr/>
          <p:nvPr/>
        </p:nvGrpSpPr>
        <p:grpSpPr>
          <a:xfrm>
            <a:off x="447810" y="2454141"/>
            <a:ext cx="457190" cy="466772"/>
            <a:chOff x="3951850" y="2985350"/>
            <a:chExt cx="407950" cy="416500"/>
          </a:xfrm>
        </p:grpSpPr>
        <p:sp>
          <p:nvSpPr>
            <p:cNvPr id="258" name="Google Shape;258;p8"/>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9" name="Google Shape;259;p8"/>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0" name="Google Shape;260;p8"/>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1" name="Google Shape;261;p8"/>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62" name="Google Shape;262;p8"/>
          <p:cNvSpPr/>
          <p:nvPr/>
        </p:nvSpPr>
        <p:spPr>
          <a:xfrm flipH="1" rot="10800000">
            <a:off x="11315699" y="5641033"/>
            <a:ext cx="1093200" cy="9468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3" name="Google Shape;263;p8"/>
          <p:cNvSpPr/>
          <p:nvPr/>
        </p:nvSpPr>
        <p:spPr>
          <a:xfrm flipH="1" rot="10800000">
            <a:off x="10833099" y="6154367"/>
            <a:ext cx="571500" cy="494700"/>
          </a:xfrm>
          <a:prstGeom prst="hexagon">
            <a:avLst>
              <a:gd fmla="val 28678" name="adj"/>
              <a:gd fmla="val 115470" name="vf"/>
            </a:avLst>
          </a:pr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4" name="Google Shape;264;p8"/>
          <p:cNvSpPr/>
          <p:nvPr/>
        </p:nvSpPr>
        <p:spPr>
          <a:xfrm flipH="1" rot="10800000">
            <a:off x="10428464" y="3913767"/>
            <a:ext cx="1093200" cy="9465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5" name="Google Shape;265;p8"/>
          <p:cNvSpPr/>
          <p:nvPr/>
        </p:nvSpPr>
        <p:spPr>
          <a:xfrm flipH="1" rot="10800000">
            <a:off x="11315700" y="4682900"/>
            <a:ext cx="478500" cy="4140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6" name="Google Shape;266;p8"/>
          <p:cNvSpPr/>
          <p:nvPr/>
        </p:nvSpPr>
        <p:spPr>
          <a:xfrm>
            <a:off x="11696918" y="5949077"/>
            <a:ext cx="330777" cy="3307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67" name="Google Shape;267;p8"/>
          <p:cNvGrpSpPr/>
          <p:nvPr/>
        </p:nvGrpSpPr>
        <p:grpSpPr>
          <a:xfrm>
            <a:off x="9805597" y="4569118"/>
            <a:ext cx="607517" cy="582756"/>
            <a:chOff x="5241175" y="4959100"/>
            <a:chExt cx="539775" cy="517775"/>
          </a:xfrm>
        </p:grpSpPr>
        <p:sp>
          <p:nvSpPr>
            <p:cNvPr id="268" name="Google Shape;268;p8"/>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9" name="Google Shape;269;p8"/>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0" name="Google Shape;270;p8"/>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1" name="Google Shape;271;p8"/>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2" name="Google Shape;272;p8"/>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3" name="Google Shape;273;p8"/>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74" name="Google Shape;274;p8"/>
          <p:cNvSpPr/>
          <p:nvPr/>
        </p:nvSpPr>
        <p:spPr>
          <a:xfrm>
            <a:off x="10775101" y="4205167"/>
            <a:ext cx="399936" cy="363784"/>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75" name="Shape 275"/>
        <p:cNvGrpSpPr/>
        <p:nvPr/>
      </p:nvGrpSpPr>
      <p:grpSpPr>
        <a:xfrm>
          <a:off x="0" y="0"/>
          <a:ext cx="0" cy="0"/>
          <a:chOff x="0" y="0"/>
          <a:chExt cx="0" cy="0"/>
        </a:xfrm>
      </p:grpSpPr>
      <p:sp>
        <p:nvSpPr>
          <p:cNvPr id="276" name="Google Shape;276;p9"/>
          <p:cNvSpPr/>
          <p:nvPr/>
        </p:nvSpPr>
        <p:spPr>
          <a:xfrm flipH="1" rot="10800000">
            <a:off x="10218234" y="4913177"/>
            <a:ext cx="1379700" cy="11943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277" name="Google Shape;277;p9"/>
          <p:cNvSpPr/>
          <p:nvPr/>
        </p:nvSpPr>
        <p:spPr>
          <a:xfrm rot="5400000">
            <a:off x="666231" y="209467"/>
            <a:ext cx="1527900" cy="1764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278" name="Google Shape;278;p9"/>
          <p:cNvSpPr txBox="1"/>
          <p:nvPr>
            <p:ph idx="1" type="body"/>
          </p:nvPr>
        </p:nvSpPr>
        <p:spPr>
          <a:xfrm>
            <a:off x="609600" y="5875079"/>
            <a:ext cx="10972800" cy="692700"/>
          </a:xfrm>
          <a:prstGeom prst="rect">
            <a:avLst/>
          </a:prstGeom>
        </p:spPr>
        <p:txBody>
          <a:bodyPr anchorCtr="0" anchor="t" bIns="121900" lIns="121900" spcFirstLastPara="1" rIns="121900" wrap="square" tIns="121900"/>
          <a:lstStyle>
            <a:lvl1pPr indent="-228600" lvl="0" marL="457200" algn="ctr">
              <a:spcBef>
                <a:spcPts val="500"/>
              </a:spcBef>
              <a:spcAft>
                <a:spcPts val="0"/>
              </a:spcAft>
              <a:buSzPts val="1900"/>
              <a:buNone/>
              <a:defRPr/>
            </a:lvl1pPr>
          </a:lstStyle>
          <a:p/>
        </p:txBody>
      </p:sp>
      <p:sp>
        <p:nvSpPr>
          <p:cNvPr id="279" name="Google Shape;279;p9"/>
          <p:cNvSpPr/>
          <p:nvPr/>
        </p:nvSpPr>
        <p:spPr>
          <a:xfrm flipH="1" rot="10800000">
            <a:off x="-165101" y="1411967"/>
            <a:ext cx="1093200" cy="9468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0" name="Google Shape;280;p9"/>
          <p:cNvSpPr/>
          <p:nvPr/>
        </p:nvSpPr>
        <p:spPr>
          <a:xfrm flipH="1" rot="10800000">
            <a:off x="850899" y="1920233"/>
            <a:ext cx="571500" cy="4947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1" name="Google Shape;281;p9"/>
          <p:cNvSpPr/>
          <p:nvPr/>
        </p:nvSpPr>
        <p:spPr>
          <a:xfrm flipH="1" rot="10800000">
            <a:off x="1993899" y="-175533"/>
            <a:ext cx="1093200" cy="9468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2" name="Google Shape;282;p9"/>
          <p:cNvSpPr/>
          <p:nvPr/>
        </p:nvSpPr>
        <p:spPr>
          <a:xfrm flipH="1" rot="10800000">
            <a:off x="437067" y="118567"/>
            <a:ext cx="478500" cy="414000"/>
          </a:xfrm>
          <a:prstGeom prst="hexagon">
            <a:avLst>
              <a:gd fmla="val 28678" name="adj"/>
              <a:gd fmla="val 115470" name="vf"/>
            </a:avLst>
          </a:prstGeom>
          <a:solidFill>
            <a:srgbClr val="00E1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83" name="Google Shape;283;p9"/>
          <p:cNvGrpSpPr/>
          <p:nvPr/>
        </p:nvGrpSpPr>
        <p:grpSpPr>
          <a:xfrm>
            <a:off x="2306578" y="81501"/>
            <a:ext cx="468285" cy="432894"/>
            <a:chOff x="5975075" y="2327500"/>
            <a:chExt cx="420100" cy="388350"/>
          </a:xfrm>
        </p:grpSpPr>
        <p:sp>
          <p:nvSpPr>
            <p:cNvPr id="284" name="Google Shape;284;p9"/>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 name="Google Shape;285;p9"/>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86" name="Google Shape;286;p9"/>
          <p:cNvSpPr/>
          <p:nvPr/>
        </p:nvSpPr>
        <p:spPr>
          <a:xfrm>
            <a:off x="270800" y="1693569"/>
            <a:ext cx="221405" cy="383589"/>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87" name="Google Shape;287;p9"/>
          <p:cNvGrpSpPr/>
          <p:nvPr/>
        </p:nvGrpSpPr>
        <p:grpSpPr>
          <a:xfrm>
            <a:off x="1205702" y="687000"/>
            <a:ext cx="510611" cy="809495"/>
            <a:chOff x="6718575" y="2318625"/>
            <a:chExt cx="256950" cy="407375"/>
          </a:xfrm>
        </p:grpSpPr>
        <p:sp>
          <p:nvSpPr>
            <p:cNvPr id="288" name="Google Shape;288;p9"/>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9" name="Google Shape;289;p9"/>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0" name="Google Shape;290;p9"/>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1" name="Google Shape;291;p9"/>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2" name="Google Shape;292;p9"/>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3" name="Google Shape;293;p9"/>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4" name="Google Shape;294;p9"/>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5" name="Google Shape;295;p9"/>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6" name="Google Shape;296;p9"/>
          <p:cNvGrpSpPr/>
          <p:nvPr/>
        </p:nvGrpSpPr>
        <p:grpSpPr>
          <a:xfrm>
            <a:off x="447810" y="2454141"/>
            <a:ext cx="457190" cy="466772"/>
            <a:chOff x="3951850" y="2985350"/>
            <a:chExt cx="407950" cy="416500"/>
          </a:xfrm>
        </p:grpSpPr>
        <p:sp>
          <p:nvSpPr>
            <p:cNvPr id="297" name="Google Shape;297;p9"/>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8" name="Google Shape;298;p9"/>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9" name="Google Shape;299;p9"/>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0" name="Google Shape;300;p9"/>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301" name="Google Shape;301;p9"/>
          <p:cNvSpPr/>
          <p:nvPr/>
        </p:nvSpPr>
        <p:spPr>
          <a:xfrm flipH="1" rot="10800000">
            <a:off x="11315699" y="5641033"/>
            <a:ext cx="1093200" cy="9468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2" name="Google Shape;302;p9"/>
          <p:cNvSpPr/>
          <p:nvPr/>
        </p:nvSpPr>
        <p:spPr>
          <a:xfrm flipH="1" rot="10800000">
            <a:off x="10833099" y="6154367"/>
            <a:ext cx="571500" cy="494700"/>
          </a:xfrm>
          <a:prstGeom prst="hexagon">
            <a:avLst>
              <a:gd fmla="val 28678" name="adj"/>
              <a:gd fmla="val 115470" name="vf"/>
            </a:avLst>
          </a:pr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3" name="Google Shape;303;p9"/>
          <p:cNvSpPr/>
          <p:nvPr/>
        </p:nvSpPr>
        <p:spPr>
          <a:xfrm flipH="1" rot="10800000">
            <a:off x="10428464" y="3913767"/>
            <a:ext cx="1093200" cy="9465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 name="Google Shape;304;p9"/>
          <p:cNvSpPr/>
          <p:nvPr/>
        </p:nvSpPr>
        <p:spPr>
          <a:xfrm flipH="1" rot="10800000">
            <a:off x="11315700" y="4682900"/>
            <a:ext cx="478500" cy="4140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 name="Google Shape;305;p9"/>
          <p:cNvSpPr/>
          <p:nvPr/>
        </p:nvSpPr>
        <p:spPr>
          <a:xfrm>
            <a:off x="11696918" y="5949077"/>
            <a:ext cx="330777" cy="3307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06" name="Google Shape;306;p9"/>
          <p:cNvGrpSpPr/>
          <p:nvPr/>
        </p:nvGrpSpPr>
        <p:grpSpPr>
          <a:xfrm>
            <a:off x="9805597" y="4569118"/>
            <a:ext cx="607517" cy="582756"/>
            <a:chOff x="5241175" y="4959100"/>
            <a:chExt cx="539775" cy="517775"/>
          </a:xfrm>
        </p:grpSpPr>
        <p:sp>
          <p:nvSpPr>
            <p:cNvPr id="307" name="Google Shape;307;p9"/>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 name="Google Shape;308;p9"/>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9" name="Google Shape;309;p9"/>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 name="Google Shape;310;p9"/>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 name="Google Shape;311;p9"/>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 name="Google Shape;312;p9"/>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313" name="Google Shape;313;p9"/>
          <p:cNvSpPr/>
          <p:nvPr/>
        </p:nvSpPr>
        <p:spPr>
          <a:xfrm>
            <a:off x="10775101" y="4205167"/>
            <a:ext cx="399936" cy="363784"/>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14" name="Shape 314"/>
        <p:cNvGrpSpPr/>
        <p:nvPr/>
      </p:nvGrpSpPr>
      <p:grpSpPr>
        <a:xfrm>
          <a:off x="0" y="0"/>
          <a:ext cx="0" cy="0"/>
          <a:chOff x="0" y="0"/>
          <a:chExt cx="0" cy="0"/>
        </a:xfrm>
      </p:grpSpPr>
      <p:sp>
        <p:nvSpPr>
          <p:cNvPr id="315" name="Google Shape;315;p10"/>
          <p:cNvSpPr/>
          <p:nvPr/>
        </p:nvSpPr>
        <p:spPr>
          <a:xfrm flipH="1" rot="10800000">
            <a:off x="10957803" y="5495378"/>
            <a:ext cx="913500" cy="7911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316" name="Google Shape;316;p10"/>
          <p:cNvSpPr/>
          <p:nvPr/>
        </p:nvSpPr>
        <p:spPr>
          <a:xfrm rot="5400000">
            <a:off x="518033" y="140333"/>
            <a:ext cx="1258800" cy="14535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67725" lIns="67725" spcFirstLastPara="1" rIns="67725" wrap="square" tIns="67725">
            <a:noAutofit/>
          </a:bodyPr>
          <a:lstStyle/>
          <a:p>
            <a:pPr indent="0" lvl="0" marL="0" marR="0" rtl="0" algn="ctr">
              <a:lnSpc>
                <a:spcPct val="100000"/>
              </a:lnSpc>
              <a:spcBef>
                <a:spcPts val="0"/>
              </a:spcBef>
              <a:spcAft>
                <a:spcPts val="0"/>
              </a:spcAft>
              <a:buClr>
                <a:srgbClr val="FFFFFF"/>
              </a:buClr>
              <a:buFont typeface="Helvetica Neue"/>
              <a:buNone/>
            </a:pPr>
            <a:r>
              <a:t/>
            </a:r>
            <a:endParaRPr b="0" i="0" sz="4300" u="none" cap="none" strike="noStrike">
              <a:solidFill>
                <a:srgbClr val="FFFFFF"/>
              </a:solidFill>
              <a:latin typeface="Helvetica Neue"/>
              <a:ea typeface="Helvetica Neue"/>
              <a:cs typeface="Helvetica Neue"/>
              <a:sym typeface="Helvetica Neue"/>
            </a:endParaRPr>
          </a:p>
        </p:txBody>
      </p:sp>
      <p:sp>
        <p:nvSpPr>
          <p:cNvPr id="317" name="Google Shape;317;p10"/>
          <p:cNvSpPr/>
          <p:nvPr/>
        </p:nvSpPr>
        <p:spPr>
          <a:xfrm flipH="1" rot="10800000">
            <a:off x="-165100" y="1130489"/>
            <a:ext cx="899100" cy="779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 name="Google Shape;318;p10"/>
          <p:cNvSpPr/>
          <p:nvPr/>
        </p:nvSpPr>
        <p:spPr>
          <a:xfrm flipH="1" rot="10800000">
            <a:off x="670821" y="1548701"/>
            <a:ext cx="470400" cy="4071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 name="Google Shape;319;p10"/>
          <p:cNvSpPr/>
          <p:nvPr/>
        </p:nvSpPr>
        <p:spPr>
          <a:xfrm flipH="1" rot="10800000">
            <a:off x="1611232" y="-175649"/>
            <a:ext cx="899100" cy="779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 name="Google Shape;320;p10"/>
          <p:cNvSpPr/>
          <p:nvPr/>
        </p:nvSpPr>
        <p:spPr>
          <a:xfrm flipH="1" rot="10800000">
            <a:off x="330338" y="66257"/>
            <a:ext cx="393600" cy="340800"/>
          </a:xfrm>
          <a:prstGeom prst="hexagon">
            <a:avLst>
              <a:gd fmla="val 28678" name="adj"/>
              <a:gd fmla="val 115470" name="vf"/>
            </a:avLst>
          </a:prstGeom>
          <a:solidFill>
            <a:srgbClr val="00E1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 name="Google Shape;321;p10"/>
          <p:cNvSpPr/>
          <p:nvPr/>
        </p:nvSpPr>
        <p:spPr>
          <a:xfrm flipH="1" rot="10800000">
            <a:off x="11684757" y="5981206"/>
            <a:ext cx="723900" cy="6273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 name="Google Shape;322;p10"/>
          <p:cNvSpPr/>
          <p:nvPr/>
        </p:nvSpPr>
        <p:spPr>
          <a:xfrm flipH="1" rot="10800000">
            <a:off x="11365080" y="6321467"/>
            <a:ext cx="378900" cy="327600"/>
          </a:xfrm>
          <a:prstGeom prst="hexagon">
            <a:avLst>
              <a:gd fmla="val 28678" name="adj"/>
              <a:gd fmla="val 115470" name="vf"/>
            </a:avLst>
          </a:prstGeom>
          <a:solidFill>
            <a:srgbClr val="3292E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 name="Google Shape;323;p10"/>
          <p:cNvSpPr/>
          <p:nvPr/>
        </p:nvSpPr>
        <p:spPr>
          <a:xfrm flipH="1" rot="10800000">
            <a:off x="11097047" y="4837464"/>
            <a:ext cx="723900" cy="626700"/>
          </a:xfrm>
          <a:prstGeom prst="hexagon">
            <a:avLst>
              <a:gd fmla="val 28678" name="adj"/>
              <a:gd fmla="val 115470" name="vf"/>
            </a:avLst>
          </a:prstGeom>
          <a:solidFill>
            <a:srgbClr val="18476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 name="Google Shape;324;p10"/>
          <p:cNvSpPr/>
          <p:nvPr/>
        </p:nvSpPr>
        <p:spPr>
          <a:xfrm flipH="1" rot="10800000">
            <a:off x="11684758" y="5346410"/>
            <a:ext cx="316800" cy="274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rgbClr val="0E293C"/>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310267" y="2314133"/>
            <a:ext cx="6592500" cy="860400"/>
          </a:xfrm>
          <a:prstGeom prst="rect">
            <a:avLst/>
          </a:prstGeom>
          <a:noFill/>
          <a:ln>
            <a:noFill/>
          </a:ln>
        </p:spPr>
        <p:txBody>
          <a:bodyPr anchorCtr="0" anchor="b" bIns="121900" lIns="121900" spcFirstLastPara="1" rIns="121900" wrap="square" tIns="121900"/>
          <a:lstStyle>
            <a:lvl1pPr lvl="0">
              <a:spcBef>
                <a:spcPts val="0"/>
              </a:spcBef>
              <a:spcAft>
                <a:spcPts val="0"/>
              </a:spcAft>
              <a:buClr>
                <a:srgbClr val="19BBD5"/>
              </a:buClr>
              <a:buSzPts val="5300"/>
              <a:buFont typeface="Nixie One"/>
              <a:buNone/>
              <a:defRPr sz="5300">
                <a:solidFill>
                  <a:srgbClr val="19BBD5"/>
                </a:solidFill>
                <a:latin typeface="Nixie One"/>
                <a:ea typeface="Nixie One"/>
                <a:cs typeface="Nixie One"/>
                <a:sym typeface="Nixie One"/>
              </a:defRPr>
            </a:lvl1pPr>
            <a:lvl2pPr lvl="1">
              <a:spcBef>
                <a:spcPts val="0"/>
              </a:spcBef>
              <a:spcAft>
                <a:spcPts val="0"/>
              </a:spcAft>
              <a:buClr>
                <a:srgbClr val="19BBD5"/>
              </a:buClr>
              <a:buSzPts val="5300"/>
              <a:buFont typeface="Nixie One"/>
              <a:buNone/>
              <a:defRPr sz="5300">
                <a:solidFill>
                  <a:srgbClr val="19BBD5"/>
                </a:solidFill>
                <a:latin typeface="Nixie One"/>
                <a:ea typeface="Nixie One"/>
                <a:cs typeface="Nixie One"/>
                <a:sym typeface="Nixie One"/>
              </a:defRPr>
            </a:lvl2pPr>
            <a:lvl3pPr lvl="2">
              <a:spcBef>
                <a:spcPts val="0"/>
              </a:spcBef>
              <a:spcAft>
                <a:spcPts val="0"/>
              </a:spcAft>
              <a:buClr>
                <a:srgbClr val="19BBD5"/>
              </a:buClr>
              <a:buSzPts val="5300"/>
              <a:buFont typeface="Nixie One"/>
              <a:buNone/>
              <a:defRPr sz="5300">
                <a:solidFill>
                  <a:srgbClr val="19BBD5"/>
                </a:solidFill>
                <a:latin typeface="Nixie One"/>
                <a:ea typeface="Nixie One"/>
                <a:cs typeface="Nixie One"/>
                <a:sym typeface="Nixie One"/>
              </a:defRPr>
            </a:lvl3pPr>
            <a:lvl4pPr lvl="3">
              <a:spcBef>
                <a:spcPts val="0"/>
              </a:spcBef>
              <a:spcAft>
                <a:spcPts val="0"/>
              </a:spcAft>
              <a:buClr>
                <a:srgbClr val="19BBD5"/>
              </a:buClr>
              <a:buSzPts val="5300"/>
              <a:buFont typeface="Nixie One"/>
              <a:buNone/>
              <a:defRPr sz="5300">
                <a:solidFill>
                  <a:srgbClr val="19BBD5"/>
                </a:solidFill>
                <a:latin typeface="Nixie One"/>
                <a:ea typeface="Nixie One"/>
                <a:cs typeface="Nixie One"/>
                <a:sym typeface="Nixie One"/>
              </a:defRPr>
            </a:lvl4pPr>
            <a:lvl5pPr lvl="4">
              <a:spcBef>
                <a:spcPts val="0"/>
              </a:spcBef>
              <a:spcAft>
                <a:spcPts val="0"/>
              </a:spcAft>
              <a:buClr>
                <a:srgbClr val="19BBD5"/>
              </a:buClr>
              <a:buSzPts val="5300"/>
              <a:buFont typeface="Nixie One"/>
              <a:buNone/>
              <a:defRPr sz="5300">
                <a:solidFill>
                  <a:srgbClr val="19BBD5"/>
                </a:solidFill>
                <a:latin typeface="Nixie One"/>
                <a:ea typeface="Nixie One"/>
                <a:cs typeface="Nixie One"/>
                <a:sym typeface="Nixie One"/>
              </a:defRPr>
            </a:lvl5pPr>
            <a:lvl6pPr lvl="5">
              <a:spcBef>
                <a:spcPts val="0"/>
              </a:spcBef>
              <a:spcAft>
                <a:spcPts val="0"/>
              </a:spcAft>
              <a:buClr>
                <a:srgbClr val="19BBD5"/>
              </a:buClr>
              <a:buSzPts val="5300"/>
              <a:buFont typeface="Nixie One"/>
              <a:buNone/>
              <a:defRPr sz="5300">
                <a:solidFill>
                  <a:srgbClr val="19BBD5"/>
                </a:solidFill>
                <a:latin typeface="Nixie One"/>
                <a:ea typeface="Nixie One"/>
                <a:cs typeface="Nixie One"/>
                <a:sym typeface="Nixie One"/>
              </a:defRPr>
            </a:lvl6pPr>
            <a:lvl7pPr lvl="6">
              <a:spcBef>
                <a:spcPts val="0"/>
              </a:spcBef>
              <a:spcAft>
                <a:spcPts val="0"/>
              </a:spcAft>
              <a:buClr>
                <a:srgbClr val="19BBD5"/>
              </a:buClr>
              <a:buSzPts val="5300"/>
              <a:buFont typeface="Nixie One"/>
              <a:buNone/>
              <a:defRPr sz="5300">
                <a:solidFill>
                  <a:srgbClr val="19BBD5"/>
                </a:solidFill>
                <a:latin typeface="Nixie One"/>
                <a:ea typeface="Nixie One"/>
                <a:cs typeface="Nixie One"/>
                <a:sym typeface="Nixie One"/>
              </a:defRPr>
            </a:lvl7pPr>
            <a:lvl8pPr lvl="7">
              <a:spcBef>
                <a:spcPts val="0"/>
              </a:spcBef>
              <a:spcAft>
                <a:spcPts val="0"/>
              </a:spcAft>
              <a:buClr>
                <a:srgbClr val="19BBD5"/>
              </a:buClr>
              <a:buSzPts val="5300"/>
              <a:buFont typeface="Nixie One"/>
              <a:buNone/>
              <a:defRPr sz="5300">
                <a:solidFill>
                  <a:srgbClr val="19BBD5"/>
                </a:solidFill>
                <a:latin typeface="Nixie One"/>
                <a:ea typeface="Nixie One"/>
                <a:cs typeface="Nixie One"/>
                <a:sym typeface="Nixie One"/>
              </a:defRPr>
            </a:lvl8pPr>
            <a:lvl9pPr lvl="8">
              <a:spcBef>
                <a:spcPts val="0"/>
              </a:spcBef>
              <a:spcAft>
                <a:spcPts val="0"/>
              </a:spcAft>
              <a:buClr>
                <a:srgbClr val="19BBD5"/>
              </a:buClr>
              <a:buSzPts val="5300"/>
              <a:buFont typeface="Nixie One"/>
              <a:buNone/>
              <a:defRPr sz="5300">
                <a:solidFill>
                  <a:srgbClr val="19BBD5"/>
                </a:solidFill>
                <a:latin typeface="Nixie One"/>
                <a:ea typeface="Nixie One"/>
                <a:cs typeface="Nixie One"/>
                <a:sym typeface="Nixie One"/>
              </a:defRPr>
            </a:lvl9pPr>
          </a:lstStyle>
          <a:p/>
        </p:txBody>
      </p:sp>
      <p:sp>
        <p:nvSpPr>
          <p:cNvPr id="7" name="Google Shape;7;p1"/>
          <p:cNvSpPr txBox="1"/>
          <p:nvPr>
            <p:ph idx="1" type="body"/>
          </p:nvPr>
        </p:nvSpPr>
        <p:spPr>
          <a:xfrm>
            <a:off x="2310267" y="3006833"/>
            <a:ext cx="6592500" cy="2213100"/>
          </a:xfrm>
          <a:prstGeom prst="rect">
            <a:avLst/>
          </a:prstGeom>
          <a:noFill/>
          <a:ln>
            <a:noFill/>
          </a:ln>
        </p:spPr>
        <p:txBody>
          <a:bodyPr anchorCtr="0" anchor="t" bIns="121900" lIns="121900" spcFirstLastPara="1" rIns="121900" wrap="square" tIns="121900"/>
          <a:lstStyle>
            <a:lvl1pPr indent="-349250" lvl="0" marL="457200">
              <a:spcBef>
                <a:spcPts val="800"/>
              </a:spcBef>
              <a:spcAft>
                <a:spcPts val="0"/>
              </a:spcAft>
              <a:buClr>
                <a:srgbClr val="19BBD5"/>
              </a:buClr>
              <a:buSzPts val="1900"/>
              <a:buFont typeface="Muli"/>
              <a:buChar char="◇"/>
              <a:defRPr sz="1900">
                <a:solidFill>
                  <a:srgbClr val="C6DAEC"/>
                </a:solidFill>
                <a:latin typeface="Muli"/>
                <a:ea typeface="Muli"/>
                <a:cs typeface="Muli"/>
                <a:sym typeface="Muli"/>
              </a:defRPr>
            </a:lvl1pPr>
            <a:lvl2pPr indent="-349250" lvl="1" marL="914400">
              <a:spcBef>
                <a:spcPts val="0"/>
              </a:spcBef>
              <a:spcAft>
                <a:spcPts val="0"/>
              </a:spcAft>
              <a:buClr>
                <a:srgbClr val="19BBD5"/>
              </a:buClr>
              <a:buSzPts val="1900"/>
              <a:buFont typeface="Muli"/>
              <a:buChar char="￭"/>
              <a:defRPr sz="1900">
                <a:solidFill>
                  <a:srgbClr val="C6DAEC"/>
                </a:solidFill>
                <a:latin typeface="Muli"/>
                <a:ea typeface="Muli"/>
                <a:cs typeface="Muli"/>
                <a:sym typeface="Muli"/>
              </a:defRPr>
            </a:lvl2pPr>
            <a:lvl3pPr indent="-349250" lvl="2" marL="1371600">
              <a:spcBef>
                <a:spcPts val="0"/>
              </a:spcBef>
              <a:spcAft>
                <a:spcPts val="0"/>
              </a:spcAft>
              <a:buClr>
                <a:srgbClr val="19BBD5"/>
              </a:buClr>
              <a:buSzPts val="1900"/>
              <a:buFont typeface="Muli"/>
              <a:buChar char="￮"/>
              <a:defRPr sz="1900">
                <a:solidFill>
                  <a:srgbClr val="C6DAEC"/>
                </a:solidFill>
                <a:latin typeface="Muli"/>
                <a:ea typeface="Muli"/>
                <a:cs typeface="Muli"/>
                <a:sym typeface="Muli"/>
              </a:defRPr>
            </a:lvl3pPr>
            <a:lvl4pPr indent="-349250" lvl="3" marL="1828800">
              <a:spcBef>
                <a:spcPts val="0"/>
              </a:spcBef>
              <a:spcAft>
                <a:spcPts val="0"/>
              </a:spcAft>
              <a:buClr>
                <a:srgbClr val="19BBD5"/>
              </a:buClr>
              <a:buSzPts val="1900"/>
              <a:buFont typeface="Muli"/>
              <a:buChar char="●"/>
              <a:defRPr sz="1900">
                <a:solidFill>
                  <a:srgbClr val="C6DAEC"/>
                </a:solidFill>
                <a:latin typeface="Muli"/>
                <a:ea typeface="Muli"/>
                <a:cs typeface="Muli"/>
                <a:sym typeface="Muli"/>
              </a:defRPr>
            </a:lvl4pPr>
            <a:lvl5pPr indent="-349250" lvl="4" marL="2286000">
              <a:spcBef>
                <a:spcPts val="0"/>
              </a:spcBef>
              <a:spcAft>
                <a:spcPts val="0"/>
              </a:spcAft>
              <a:buClr>
                <a:srgbClr val="19BBD5"/>
              </a:buClr>
              <a:buSzPts val="1900"/>
              <a:buFont typeface="Muli"/>
              <a:buChar char="○"/>
              <a:defRPr sz="1900">
                <a:solidFill>
                  <a:srgbClr val="C6DAEC"/>
                </a:solidFill>
                <a:latin typeface="Muli"/>
                <a:ea typeface="Muli"/>
                <a:cs typeface="Muli"/>
                <a:sym typeface="Muli"/>
              </a:defRPr>
            </a:lvl5pPr>
            <a:lvl6pPr indent="-349250" lvl="5" marL="2743200">
              <a:spcBef>
                <a:spcPts val="0"/>
              </a:spcBef>
              <a:spcAft>
                <a:spcPts val="0"/>
              </a:spcAft>
              <a:buClr>
                <a:srgbClr val="C6DAEC"/>
              </a:buClr>
              <a:buSzPts val="1900"/>
              <a:buFont typeface="Muli"/>
              <a:buChar char="■"/>
              <a:defRPr sz="1900">
                <a:solidFill>
                  <a:srgbClr val="C6DAEC"/>
                </a:solidFill>
                <a:latin typeface="Muli"/>
                <a:ea typeface="Muli"/>
                <a:cs typeface="Muli"/>
                <a:sym typeface="Muli"/>
              </a:defRPr>
            </a:lvl6pPr>
            <a:lvl7pPr indent="-349250" lvl="6" marL="3200400">
              <a:spcBef>
                <a:spcPts val="0"/>
              </a:spcBef>
              <a:spcAft>
                <a:spcPts val="0"/>
              </a:spcAft>
              <a:buClr>
                <a:srgbClr val="C6DAEC"/>
              </a:buClr>
              <a:buSzPts val="1900"/>
              <a:buFont typeface="Muli"/>
              <a:buChar char="●"/>
              <a:defRPr sz="1900">
                <a:solidFill>
                  <a:srgbClr val="C6DAEC"/>
                </a:solidFill>
                <a:latin typeface="Muli"/>
                <a:ea typeface="Muli"/>
                <a:cs typeface="Muli"/>
                <a:sym typeface="Muli"/>
              </a:defRPr>
            </a:lvl7pPr>
            <a:lvl8pPr indent="-349250" lvl="7" marL="3657600">
              <a:spcBef>
                <a:spcPts val="0"/>
              </a:spcBef>
              <a:spcAft>
                <a:spcPts val="0"/>
              </a:spcAft>
              <a:buClr>
                <a:srgbClr val="C6DAEC"/>
              </a:buClr>
              <a:buSzPts val="1900"/>
              <a:buFont typeface="Muli"/>
              <a:buChar char="○"/>
              <a:defRPr sz="1900">
                <a:solidFill>
                  <a:srgbClr val="C6DAEC"/>
                </a:solidFill>
                <a:latin typeface="Muli"/>
                <a:ea typeface="Muli"/>
                <a:cs typeface="Muli"/>
                <a:sym typeface="Muli"/>
              </a:defRPr>
            </a:lvl8pPr>
            <a:lvl9pPr indent="-349250" lvl="8" marL="4114800">
              <a:spcBef>
                <a:spcPts val="0"/>
              </a:spcBef>
              <a:spcAft>
                <a:spcPts val="0"/>
              </a:spcAft>
              <a:buClr>
                <a:srgbClr val="C6DAEC"/>
              </a:buClr>
              <a:buSzPts val="1900"/>
              <a:buFont typeface="Muli"/>
              <a:buChar char="■"/>
              <a:defRPr sz="1900">
                <a:solidFill>
                  <a:srgbClr val="C6DAEC"/>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3.jpg"/><Relationship Id="rId4" Type="http://schemas.openxmlformats.org/officeDocument/2006/relationships/image" Target="../media/image5.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2.png"/><Relationship Id="rId6"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Google Shape;341;p13"/>
          <p:cNvSpPr txBox="1"/>
          <p:nvPr>
            <p:ph type="ctrTitle"/>
          </p:nvPr>
        </p:nvSpPr>
        <p:spPr>
          <a:xfrm>
            <a:off x="1867050" y="2749192"/>
            <a:ext cx="8457900" cy="1546500"/>
          </a:xfrm>
          <a:prstGeom prst="rect">
            <a:avLst/>
          </a:prstGeom>
        </p:spPr>
        <p:txBody>
          <a:bodyPr anchorCtr="0" anchor="ctr" bIns="121900" lIns="121900" spcFirstLastPara="1" rIns="121900" wrap="square" tIns="121900">
            <a:noAutofit/>
          </a:bodyPr>
          <a:lstStyle/>
          <a:p>
            <a:pPr indent="0" lvl="0" marL="0" rtl="0" algn="ctr">
              <a:lnSpc>
                <a:spcPct val="90000"/>
              </a:lnSpc>
              <a:spcBef>
                <a:spcPts val="0"/>
              </a:spcBef>
              <a:spcAft>
                <a:spcPts val="0"/>
              </a:spcAft>
              <a:buNone/>
            </a:pPr>
            <a:r>
              <a:rPr lang="en-US" sz="6000">
                <a:solidFill>
                  <a:srgbClr val="FFFFFF"/>
                </a:solidFill>
                <a:latin typeface="Calibri"/>
                <a:ea typeface="Calibri"/>
                <a:cs typeface="Calibri"/>
                <a:sym typeface="Calibri"/>
              </a:rPr>
              <a:t>CP3401</a:t>
            </a:r>
            <a:br>
              <a:rPr lang="en-US" sz="6000">
                <a:solidFill>
                  <a:srgbClr val="FFFFFF"/>
                </a:solidFill>
                <a:latin typeface="Calibri"/>
                <a:ea typeface="Calibri"/>
                <a:cs typeface="Calibri"/>
                <a:sym typeface="Calibri"/>
              </a:rPr>
            </a:br>
            <a:r>
              <a:rPr lang="en-US" sz="6000">
                <a:solidFill>
                  <a:srgbClr val="FFFFFF"/>
                </a:solidFill>
                <a:latin typeface="Calibri"/>
                <a:ea typeface="Calibri"/>
                <a:cs typeface="Calibri"/>
                <a:sym typeface="Calibri"/>
              </a:rPr>
              <a:t>Assignment 2</a:t>
            </a:r>
            <a:endParaRPr sz="6000">
              <a:solidFill>
                <a:srgbClr val="FFFFFF"/>
              </a:solidFill>
              <a:latin typeface="Calibri"/>
              <a:ea typeface="Calibri"/>
              <a:cs typeface="Calibri"/>
              <a:sym typeface="Calibri"/>
            </a:endParaRPr>
          </a:p>
          <a:p>
            <a:pPr indent="0" lvl="0" marL="0" rtl="0" algn="ctr">
              <a:lnSpc>
                <a:spcPct val="90000"/>
              </a:lnSpc>
              <a:spcBef>
                <a:spcPts val="0"/>
              </a:spcBef>
              <a:spcAft>
                <a:spcPts val="0"/>
              </a:spcAft>
              <a:buNone/>
            </a:pPr>
            <a:r>
              <a:rPr lang="en-US" sz="2400">
                <a:solidFill>
                  <a:srgbClr val="FFFFFF"/>
                </a:solidFill>
                <a:latin typeface="Calibri"/>
                <a:ea typeface="Calibri"/>
                <a:cs typeface="Calibri"/>
                <a:sym typeface="Calibri"/>
              </a:rPr>
              <a:t>Part 3</a:t>
            </a:r>
            <a:endParaRPr>
              <a:solidFill>
                <a:srgbClr val="FFFFFF"/>
              </a:solidFill>
            </a:endParaRPr>
          </a:p>
        </p:txBody>
      </p:sp>
      <p:sp>
        <p:nvSpPr>
          <p:cNvPr id="342" name="Google Shape;342;p13"/>
          <p:cNvSpPr txBox="1"/>
          <p:nvPr/>
        </p:nvSpPr>
        <p:spPr>
          <a:xfrm>
            <a:off x="0" y="4642625"/>
            <a:ext cx="5874600" cy="34089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b="1" lang="en-US" u="sng">
                <a:solidFill>
                  <a:schemeClr val="lt1"/>
                </a:solidFill>
                <a:latin typeface="Georgia"/>
                <a:ea typeface="Georgia"/>
                <a:cs typeface="Georgia"/>
                <a:sym typeface="Georgia"/>
              </a:rPr>
              <a:t>Team Members</a:t>
            </a:r>
            <a:endParaRPr b="1" u="sng">
              <a:solidFill>
                <a:schemeClr val="lt1"/>
              </a:solidFill>
              <a:latin typeface="Georgia"/>
              <a:ea typeface="Georgia"/>
              <a:cs typeface="Georgia"/>
              <a:sym typeface="Georgia"/>
            </a:endParaRPr>
          </a:p>
          <a:p>
            <a:pPr indent="0" lvl="0" marL="0" rtl="0" algn="l">
              <a:spcBef>
                <a:spcPts val="600"/>
              </a:spcBef>
              <a:spcAft>
                <a:spcPts val="0"/>
              </a:spcAft>
              <a:buClr>
                <a:schemeClr val="dk1"/>
              </a:buClr>
              <a:buSzPts val="1100"/>
              <a:buFont typeface="Arial"/>
              <a:buNone/>
            </a:pPr>
            <a:r>
              <a:rPr b="1" lang="en-US">
                <a:solidFill>
                  <a:schemeClr val="lt1"/>
                </a:solidFill>
                <a:latin typeface="Georgia"/>
                <a:ea typeface="Georgia"/>
                <a:cs typeface="Georgia"/>
                <a:sym typeface="Georgia"/>
              </a:rPr>
              <a:t>Lum Kwan Wei Brandon - 13379339</a:t>
            </a:r>
            <a:endParaRPr b="1">
              <a:solidFill>
                <a:schemeClr val="lt1"/>
              </a:solidFill>
              <a:latin typeface="Georgia"/>
              <a:ea typeface="Georgia"/>
              <a:cs typeface="Georgia"/>
              <a:sym typeface="Georgia"/>
            </a:endParaRPr>
          </a:p>
          <a:p>
            <a:pPr indent="0" lvl="0" marL="0" rtl="0" algn="l">
              <a:spcBef>
                <a:spcPts val="1200"/>
              </a:spcBef>
              <a:spcAft>
                <a:spcPts val="0"/>
              </a:spcAft>
              <a:buClr>
                <a:schemeClr val="dk1"/>
              </a:buClr>
              <a:buSzPts val="1100"/>
              <a:buFont typeface="Arial"/>
              <a:buNone/>
            </a:pPr>
            <a:r>
              <a:rPr b="1" lang="en-US">
                <a:solidFill>
                  <a:schemeClr val="lt1"/>
                </a:solidFill>
                <a:latin typeface="Georgia"/>
                <a:ea typeface="Georgia"/>
                <a:cs typeface="Georgia"/>
                <a:sym typeface="Georgia"/>
              </a:rPr>
              <a:t>Udaya Bhaskar Reddy Malkannagari - 13368171</a:t>
            </a:r>
            <a:endParaRPr b="1">
              <a:solidFill>
                <a:schemeClr val="lt1"/>
              </a:solidFill>
              <a:latin typeface="Georgia"/>
              <a:ea typeface="Georgia"/>
              <a:cs typeface="Georgia"/>
              <a:sym typeface="Georgia"/>
            </a:endParaRPr>
          </a:p>
          <a:p>
            <a:pPr indent="0" lvl="0" marL="0" rtl="0" algn="l">
              <a:spcBef>
                <a:spcPts val="1200"/>
              </a:spcBef>
              <a:spcAft>
                <a:spcPts val="0"/>
              </a:spcAft>
              <a:buNone/>
            </a:pPr>
            <a:r>
              <a:rPr b="1" lang="en-US">
                <a:solidFill>
                  <a:schemeClr val="lt1"/>
                </a:solidFill>
                <a:latin typeface="Georgia"/>
                <a:ea typeface="Georgia"/>
                <a:cs typeface="Georgia"/>
                <a:sym typeface="Georgia"/>
              </a:rPr>
              <a:t>Anumolu Sandeep Prasad - 13156974</a:t>
            </a:r>
            <a:endParaRPr b="1">
              <a:solidFill>
                <a:schemeClr val="lt1"/>
              </a:solidFill>
              <a:latin typeface="Georgia"/>
              <a:ea typeface="Georgia"/>
              <a:cs typeface="Georgia"/>
              <a:sym typeface="Georgia"/>
            </a:endParaRPr>
          </a:p>
          <a:p>
            <a:pPr indent="0" lvl="0" marL="0" rtl="0" algn="l">
              <a:spcBef>
                <a:spcPts val="1200"/>
              </a:spcBef>
              <a:spcAft>
                <a:spcPts val="0"/>
              </a:spcAft>
              <a:buNone/>
            </a:pPr>
            <a:r>
              <a:rPr b="1" lang="en-US">
                <a:solidFill>
                  <a:schemeClr val="lt1"/>
                </a:solidFill>
                <a:latin typeface="Georgia"/>
                <a:ea typeface="Georgia"/>
                <a:cs typeface="Georgia"/>
                <a:sym typeface="Georgia"/>
              </a:rPr>
              <a:t>Alvin Yeonata -13255785</a:t>
            </a:r>
            <a:endParaRPr b="1">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t/>
            </a:r>
            <a:endParaRPr b="1">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b="1">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8" name="Shape 418"/>
        <p:cNvGrpSpPr/>
        <p:nvPr/>
      </p:nvGrpSpPr>
      <p:grpSpPr>
        <a:xfrm>
          <a:off x="0" y="0"/>
          <a:ext cx="0" cy="0"/>
          <a:chOff x="0" y="0"/>
          <a:chExt cx="0" cy="0"/>
        </a:xfrm>
      </p:grpSpPr>
      <p:sp>
        <p:nvSpPr>
          <p:cNvPr id="419" name="Google Shape;419;p22"/>
          <p:cNvSpPr txBox="1"/>
          <p:nvPr>
            <p:ph type="title"/>
          </p:nvPr>
        </p:nvSpPr>
        <p:spPr>
          <a:xfrm>
            <a:off x="838200" y="-187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Font typeface="Calibri"/>
              <a:buNone/>
            </a:pPr>
            <a:r>
              <a:rPr b="1" i="0" lang="en-US" sz="4400" u="none" cap="none" strike="noStrike">
                <a:solidFill>
                  <a:schemeClr val="lt1"/>
                </a:solidFill>
              </a:rPr>
              <a:t>Prediction for future…</a:t>
            </a:r>
            <a:endParaRPr b="1" i="0" sz="4400" u="none" cap="none" strike="noStrike">
              <a:solidFill>
                <a:schemeClr val="lt1"/>
              </a:solidFill>
            </a:endParaRPr>
          </a:p>
        </p:txBody>
      </p:sp>
      <p:sp>
        <p:nvSpPr>
          <p:cNvPr id="420" name="Google Shape;420;p22"/>
          <p:cNvSpPr txBox="1"/>
          <p:nvPr>
            <p:ph idx="1" type="body"/>
          </p:nvPr>
        </p:nvSpPr>
        <p:spPr>
          <a:xfrm>
            <a:off x="838200" y="905063"/>
            <a:ext cx="10515600" cy="5719500"/>
          </a:xfrm>
          <a:prstGeom prst="rect">
            <a:avLst/>
          </a:prstGeom>
          <a:noFill/>
          <a:ln>
            <a:noFill/>
          </a:ln>
        </p:spPr>
        <p:txBody>
          <a:bodyPr anchorCtr="0" anchor="t" bIns="45700" lIns="91425" spcFirstLastPara="1" rIns="91425" wrap="square" tIns="45700">
            <a:noAutofit/>
          </a:bodyPr>
          <a:lstStyle/>
          <a:p>
            <a:pPr indent="-406400" lvl="0" marL="457200" marR="0" rtl="0" algn="l">
              <a:lnSpc>
                <a:spcPct val="90000"/>
              </a:lnSpc>
              <a:spcBef>
                <a:spcPts val="0"/>
              </a:spcBef>
              <a:spcAft>
                <a:spcPts val="0"/>
              </a:spcAft>
              <a:buClr>
                <a:schemeClr val="lt1"/>
              </a:buClr>
              <a:buSzPts val="2800"/>
              <a:buFont typeface="Calibri"/>
              <a:buChar char="•"/>
            </a:pPr>
            <a:r>
              <a:rPr lang="en-US">
                <a:solidFill>
                  <a:schemeClr val="lt1"/>
                </a:solidFill>
              </a:rPr>
              <a:t>Since company has been acquired by Global Orthopedic Leader - </a:t>
            </a:r>
            <a:r>
              <a:rPr lang="en-US">
                <a:solidFill>
                  <a:schemeClr val="lt1"/>
                </a:solidFill>
                <a:latin typeface="Arial"/>
                <a:ea typeface="Arial"/>
                <a:cs typeface="Arial"/>
                <a:sym typeface="Arial"/>
              </a:rPr>
              <a:t>Össur in 2016</a:t>
            </a:r>
            <a:r>
              <a:rPr lang="en-US">
                <a:solidFill>
                  <a:schemeClr val="lt1"/>
                </a:solidFill>
              </a:rPr>
              <a:t>, will promote products and innovate at rapid pace</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406400" lvl="0" marL="457200" marR="0" rtl="0" algn="l">
              <a:lnSpc>
                <a:spcPct val="90000"/>
              </a:lnSpc>
              <a:spcBef>
                <a:spcPts val="0"/>
              </a:spcBef>
              <a:spcAft>
                <a:spcPts val="0"/>
              </a:spcAft>
              <a:buClr>
                <a:schemeClr val="lt1"/>
              </a:buClr>
              <a:buSzPts val="2800"/>
              <a:buChar char="•"/>
            </a:pPr>
            <a:r>
              <a:rPr lang="en-US">
                <a:solidFill>
                  <a:schemeClr val="lt1"/>
                </a:solidFill>
              </a:rPr>
              <a:t>Company has unveiled new prosthetic wrist technology since the acquisition, and continues to strive towards global expansion</a:t>
            </a:r>
            <a:endParaRPr>
              <a:solidFill>
                <a:schemeClr val="lt1"/>
              </a:solidFill>
            </a:endParaRPr>
          </a:p>
        </p:txBody>
      </p:sp>
      <p:pic>
        <p:nvPicPr>
          <p:cNvPr id="421" name="Google Shape;421;p22"/>
          <p:cNvPicPr preferRelativeResize="0"/>
          <p:nvPr/>
        </p:nvPicPr>
        <p:blipFill>
          <a:blip r:embed="rId3">
            <a:alphaModFix/>
          </a:blip>
          <a:stretch>
            <a:fillRect/>
          </a:stretch>
        </p:blipFill>
        <p:spPr>
          <a:xfrm>
            <a:off x="1075397" y="2069650"/>
            <a:ext cx="4853049" cy="2597600"/>
          </a:xfrm>
          <a:prstGeom prst="rect">
            <a:avLst/>
          </a:prstGeom>
          <a:noFill/>
          <a:ln>
            <a:noFill/>
          </a:ln>
        </p:spPr>
      </p:pic>
      <p:pic>
        <p:nvPicPr>
          <p:cNvPr id="422" name="Google Shape;422;p22"/>
          <p:cNvPicPr preferRelativeResize="0"/>
          <p:nvPr/>
        </p:nvPicPr>
        <p:blipFill>
          <a:blip r:embed="rId4">
            <a:alphaModFix/>
          </a:blip>
          <a:stretch>
            <a:fillRect/>
          </a:stretch>
        </p:blipFill>
        <p:spPr>
          <a:xfrm>
            <a:off x="6417476" y="1848318"/>
            <a:ext cx="4750973" cy="316136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p14"/>
          <p:cNvSpPr txBox="1"/>
          <p:nvPr>
            <p:ph type="ctrTitle"/>
          </p:nvPr>
        </p:nvSpPr>
        <p:spPr>
          <a:xfrm>
            <a:off x="1524000" y="231969"/>
            <a:ext cx="9144000" cy="1227300"/>
          </a:xfrm>
          <a:prstGeom prst="rect">
            <a:avLst/>
          </a:prstGeom>
          <a:noFill/>
          <a:ln>
            <a:noFill/>
          </a:ln>
        </p:spPr>
        <p:txBody>
          <a:bodyPr anchorCtr="0" anchor="b" bIns="45700" lIns="91425" spcFirstLastPara="1" rIns="91425" wrap="square" tIns="45700">
            <a:noAutofit/>
          </a:bodyPr>
          <a:lstStyle/>
          <a:p>
            <a:pPr indent="0" lvl="0" marL="0" marR="0" rtl="0" algn="ctr">
              <a:lnSpc>
                <a:spcPct val="90000"/>
              </a:lnSpc>
              <a:spcBef>
                <a:spcPts val="0"/>
              </a:spcBef>
              <a:spcAft>
                <a:spcPts val="0"/>
              </a:spcAft>
              <a:buClr>
                <a:schemeClr val="dk1"/>
              </a:buClr>
              <a:buFont typeface="Calibri"/>
              <a:buNone/>
            </a:pPr>
            <a:r>
              <a:rPr b="0" i="0" lang="en-US" sz="6000" u="none" cap="none" strike="noStrike">
                <a:solidFill>
                  <a:schemeClr val="lt1"/>
                </a:solidFill>
                <a:latin typeface="Calibri"/>
                <a:ea typeface="Calibri"/>
                <a:cs typeface="Calibri"/>
                <a:sym typeface="Calibri"/>
              </a:rPr>
              <a:t>Part 3</a:t>
            </a:r>
            <a:endParaRPr b="0" i="0" sz="6000" u="none" cap="none" strike="noStrike">
              <a:solidFill>
                <a:schemeClr val="lt1"/>
              </a:solidFill>
              <a:latin typeface="Calibri"/>
              <a:ea typeface="Calibri"/>
              <a:cs typeface="Calibri"/>
              <a:sym typeface="Calibri"/>
            </a:endParaRPr>
          </a:p>
        </p:txBody>
      </p:sp>
      <p:sp>
        <p:nvSpPr>
          <p:cNvPr id="348" name="Google Shape;348;p14"/>
          <p:cNvSpPr txBox="1"/>
          <p:nvPr>
            <p:ph idx="1" type="subTitle"/>
          </p:nvPr>
        </p:nvSpPr>
        <p:spPr>
          <a:xfrm>
            <a:off x="1524000" y="1551369"/>
            <a:ext cx="9144000" cy="4836000"/>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chemeClr val="dk1"/>
              </a:buClr>
              <a:buFont typeface="Arial"/>
              <a:buNone/>
            </a:pPr>
            <a:r>
              <a:rPr b="0" i="0" lang="en-US" sz="3600" u="sng" cap="none" strike="noStrike">
                <a:solidFill>
                  <a:schemeClr val="lt1"/>
                </a:solidFill>
                <a:latin typeface="Calibri"/>
                <a:ea typeface="Calibri"/>
                <a:cs typeface="Calibri"/>
                <a:sym typeface="Calibri"/>
              </a:rPr>
              <a:t>Case Study</a:t>
            </a:r>
            <a:endParaRPr b="0" i="0" sz="3600" u="sng" cap="none" strike="noStrike">
              <a:solidFill>
                <a:schemeClr val="lt1"/>
              </a:solidFill>
              <a:latin typeface="Calibri"/>
              <a:ea typeface="Calibri"/>
              <a:cs typeface="Calibri"/>
              <a:sym typeface="Calibri"/>
            </a:endParaRPr>
          </a:p>
          <a:p>
            <a:pPr indent="0" lvl="0" marL="0" marR="0" rtl="0" algn="ctr">
              <a:lnSpc>
                <a:spcPct val="90000"/>
              </a:lnSpc>
              <a:spcBef>
                <a:spcPts val="0"/>
              </a:spcBef>
              <a:spcAft>
                <a:spcPts val="0"/>
              </a:spcAft>
              <a:buClr>
                <a:schemeClr val="dk1"/>
              </a:buClr>
              <a:buFont typeface="Arial"/>
              <a:buNone/>
            </a:pPr>
            <a:r>
              <a:t/>
            </a:r>
            <a:endParaRPr u="sng">
              <a:solidFill>
                <a:schemeClr val="lt1"/>
              </a:solidFill>
            </a:endParaRPr>
          </a:p>
          <a:p>
            <a:pPr indent="0" lvl="0" marL="0" marR="0" rtl="0" algn="ctr">
              <a:lnSpc>
                <a:spcPct val="90000"/>
              </a:lnSpc>
              <a:spcBef>
                <a:spcPts val="0"/>
              </a:spcBef>
              <a:spcAft>
                <a:spcPts val="0"/>
              </a:spcAft>
              <a:buClr>
                <a:schemeClr val="dk1"/>
              </a:buClr>
              <a:buFont typeface="Arial"/>
              <a:buNone/>
            </a:pPr>
            <a:r>
              <a:t/>
            </a:r>
            <a:endParaRPr u="sng">
              <a:solidFill>
                <a:schemeClr val="lt1"/>
              </a:solidFill>
            </a:endParaRPr>
          </a:p>
          <a:p>
            <a:pPr indent="0" lvl="0" marL="0" marR="0" rtl="0" algn="ctr">
              <a:lnSpc>
                <a:spcPct val="90000"/>
              </a:lnSpc>
              <a:spcBef>
                <a:spcPts val="0"/>
              </a:spcBef>
              <a:spcAft>
                <a:spcPts val="0"/>
              </a:spcAft>
              <a:buClr>
                <a:schemeClr val="dk1"/>
              </a:buClr>
              <a:buFont typeface="Arial"/>
              <a:buNone/>
            </a:pPr>
            <a:r>
              <a:t/>
            </a:r>
            <a:endParaRPr u="sng">
              <a:solidFill>
                <a:schemeClr val="lt1"/>
              </a:solidFill>
            </a:endParaRPr>
          </a:p>
          <a:p>
            <a:pPr indent="0" lvl="0" marL="0" marR="0" rtl="0" algn="ctr">
              <a:lnSpc>
                <a:spcPct val="90000"/>
              </a:lnSpc>
              <a:spcBef>
                <a:spcPts val="0"/>
              </a:spcBef>
              <a:spcAft>
                <a:spcPts val="0"/>
              </a:spcAft>
              <a:buClr>
                <a:schemeClr val="dk1"/>
              </a:buClr>
              <a:buFont typeface="Arial"/>
              <a:buNone/>
            </a:pPr>
            <a:r>
              <a:t/>
            </a:r>
            <a:endParaRPr u="sng">
              <a:solidFill>
                <a:schemeClr val="lt1"/>
              </a:solidFill>
            </a:endParaRPr>
          </a:p>
          <a:p>
            <a:pPr indent="0" lvl="0" marL="0" marR="0" rtl="0" algn="ctr">
              <a:lnSpc>
                <a:spcPct val="90000"/>
              </a:lnSpc>
              <a:spcBef>
                <a:spcPts val="0"/>
              </a:spcBef>
              <a:spcAft>
                <a:spcPts val="0"/>
              </a:spcAft>
              <a:buClr>
                <a:schemeClr val="dk1"/>
              </a:buClr>
              <a:buFont typeface="Arial"/>
              <a:buNone/>
            </a:pPr>
            <a:r>
              <a:t/>
            </a:r>
            <a:endParaRPr u="sng">
              <a:solidFill>
                <a:schemeClr val="lt1"/>
              </a:solidFill>
            </a:endParaRPr>
          </a:p>
          <a:p>
            <a:pPr indent="0" lvl="0" marL="0" marR="0" rtl="0" algn="ctr">
              <a:lnSpc>
                <a:spcPct val="90000"/>
              </a:lnSpc>
              <a:spcBef>
                <a:spcPts val="0"/>
              </a:spcBef>
              <a:spcAft>
                <a:spcPts val="0"/>
              </a:spcAft>
              <a:buClr>
                <a:schemeClr val="dk1"/>
              </a:buClr>
              <a:buFont typeface="Arial"/>
              <a:buNone/>
            </a:pPr>
            <a:r>
              <a:t/>
            </a:r>
            <a:endParaRPr u="sng">
              <a:solidFill>
                <a:schemeClr val="lt1"/>
              </a:solidFill>
            </a:endParaRPr>
          </a:p>
          <a:p>
            <a:pPr indent="0" lvl="0" marL="0" marR="0" rtl="0" algn="ctr">
              <a:lnSpc>
                <a:spcPct val="90000"/>
              </a:lnSpc>
              <a:spcBef>
                <a:spcPts val="0"/>
              </a:spcBef>
              <a:spcAft>
                <a:spcPts val="0"/>
              </a:spcAft>
              <a:buClr>
                <a:schemeClr val="dk1"/>
              </a:buClr>
              <a:buFont typeface="Arial"/>
              <a:buNone/>
            </a:pPr>
            <a:r>
              <a:t/>
            </a:r>
            <a:endParaRPr u="sng">
              <a:solidFill>
                <a:schemeClr val="lt1"/>
              </a:solidFill>
            </a:endParaRPr>
          </a:p>
          <a:p>
            <a:pPr indent="0" lvl="0" marL="0" marR="0" rtl="0" algn="ctr">
              <a:lnSpc>
                <a:spcPct val="90000"/>
              </a:lnSpc>
              <a:spcBef>
                <a:spcPts val="0"/>
              </a:spcBef>
              <a:spcAft>
                <a:spcPts val="0"/>
              </a:spcAft>
              <a:buClr>
                <a:schemeClr val="dk1"/>
              </a:buClr>
              <a:buFont typeface="Arial"/>
              <a:buNone/>
            </a:pPr>
            <a:r>
              <a:t/>
            </a:r>
            <a:endParaRPr u="sng">
              <a:solidFill>
                <a:schemeClr val="lt1"/>
              </a:solidFill>
            </a:endParaRPr>
          </a:p>
          <a:p>
            <a:pPr indent="0" lvl="0" marL="0" marR="0" rtl="0" algn="ctr">
              <a:lnSpc>
                <a:spcPct val="90000"/>
              </a:lnSpc>
              <a:spcBef>
                <a:spcPts val="1000"/>
              </a:spcBef>
              <a:spcAft>
                <a:spcPts val="0"/>
              </a:spcAft>
              <a:buClr>
                <a:schemeClr val="dk1"/>
              </a:buClr>
              <a:buFont typeface="Arial"/>
              <a:buNone/>
            </a:pPr>
            <a:r>
              <a:rPr lang="en-US" sz="3000">
                <a:solidFill>
                  <a:schemeClr val="lt1"/>
                </a:solidFill>
              </a:rPr>
              <a:t> Bionic Prosthetic Limbs in Health and Medicine</a:t>
            </a:r>
            <a:endParaRPr b="0" i="0" sz="3000" u="none" cap="none" strike="noStrike">
              <a:solidFill>
                <a:schemeClr val="lt1"/>
              </a:solidFill>
              <a:latin typeface="Calibri"/>
              <a:ea typeface="Calibri"/>
              <a:cs typeface="Calibri"/>
              <a:sym typeface="Calibri"/>
            </a:endParaRPr>
          </a:p>
          <a:p>
            <a:pPr indent="0" lvl="0" marL="0" marR="0" rtl="0" algn="ctr">
              <a:lnSpc>
                <a:spcPct val="90000"/>
              </a:lnSpc>
              <a:spcBef>
                <a:spcPts val="1000"/>
              </a:spcBef>
              <a:spcAft>
                <a:spcPts val="0"/>
              </a:spcAft>
              <a:buClr>
                <a:schemeClr val="dk1"/>
              </a:buClr>
              <a:buFont typeface="Arial"/>
              <a:buNone/>
            </a:pPr>
            <a:r>
              <a:t/>
            </a:r>
            <a:endParaRPr b="0" i="0" sz="2400" u="none" cap="none" strike="noStrike">
              <a:solidFill>
                <a:schemeClr val="lt1"/>
              </a:solidFill>
              <a:latin typeface="Calibri"/>
              <a:ea typeface="Calibri"/>
              <a:cs typeface="Calibri"/>
              <a:sym typeface="Calibri"/>
            </a:endParaRPr>
          </a:p>
        </p:txBody>
      </p:sp>
      <p:pic>
        <p:nvPicPr>
          <p:cNvPr id="349" name="Google Shape;349;p14"/>
          <p:cNvPicPr preferRelativeResize="0"/>
          <p:nvPr/>
        </p:nvPicPr>
        <p:blipFill>
          <a:blip r:embed="rId3">
            <a:alphaModFix/>
          </a:blip>
          <a:stretch>
            <a:fillRect/>
          </a:stretch>
        </p:blipFill>
        <p:spPr>
          <a:xfrm>
            <a:off x="3700738" y="2331650"/>
            <a:ext cx="4790525" cy="26347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Font typeface="Calibri"/>
              <a:buNone/>
            </a:pPr>
            <a:r>
              <a:rPr b="0" i="0" lang="en-US" sz="4400" u="none" cap="none" strike="noStrike">
                <a:solidFill>
                  <a:schemeClr val="lt1"/>
                </a:solidFill>
                <a:latin typeface="Calibri"/>
                <a:ea typeface="Calibri"/>
                <a:cs typeface="Calibri"/>
                <a:sym typeface="Calibri"/>
              </a:rPr>
              <a:t>Background on organization/application</a:t>
            </a:r>
            <a:endParaRPr b="0" i="0" sz="4400" u="none" cap="none" strike="noStrike">
              <a:solidFill>
                <a:schemeClr val="lt1"/>
              </a:solidFill>
              <a:latin typeface="Calibri"/>
              <a:ea typeface="Calibri"/>
              <a:cs typeface="Calibri"/>
              <a:sym typeface="Calibri"/>
            </a:endParaRPr>
          </a:p>
        </p:txBody>
      </p:sp>
      <p:sp>
        <p:nvSpPr>
          <p:cNvPr id="355" name="Google Shape;355;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0" lvl="0" marL="177800" marR="0" rtl="0" algn="l">
              <a:lnSpc>
                <a:spcPct val="90000"/>
              </a:lnSpc>
              <a:spcBef>
                <a:spcPts val="0"/>
              </a:spcBef>
              <a:spcAft>
                <a:spcPts val="0"/>
              </a:spcAft>
              <a:buClr>
                <a:schemeClr val="dk1"/>
              </a:buClr>
              <a:buSzPts val="2800"/>
              <a:buFont typeface="Arial"/>
              <a:buNone/>
            </a:pPr>
            <a:r>
              <a:rPr lang="en-US">
                <a:solidFill>
                  <a:srgbClr val="FFFFFF"/>
                </a:solidFill>
              </a:rPr>
              <a:t>Touch Bionics</a:t>
            </a:r>
            <a:endParaRPr>
              <a:solidFill>
                <a:srgbClr val="FFFFFF"/>
              </a:solidFill>
            </a:endParaRPr>
          </a:p>
          <a:p>
            <a:pPr indent="0" lvl="0" marL="177800" marR="0" rtl="0" algn="l">
              <a:lnSpc>
                <a:spcPct val="90000"/>
              </a:lnSpc>
              <a:spcBef>
                <a:spcPts val="0"/>
              </a:spcBef>
              <a:spcAft>
                <a:spcPts val="0"/>
              </a:spcAft>
              <a:buClr>
                <a:schemeClr val="dk1"/>
              </a:buClr>
              <a:buSzPts val="2800"/>
              <a:buFont typeface="Arial"/>
              <a:buNone/>
            </a:pPr>
            <a:r>
              <a:t/>
            </a:r>
            <a:endParaRPr>
              <a:solidFill>
                <a:srgbClr val="FFFFFF"/>
              </a:solidFill>
            </a:endParaRPr>
          </a:p>
          <a:p>
            <a:pPr indent="0" lvl="0" marL="177800" marR="0" rtl="0" algn="l">
              <a:lnSpc>
                <a:spcPct val="90000"/>
              </a:lnSpc>
              <a:spcBef>
                <a:spcPts val="0"/>
              </a:spcBef>
              <a:spcAft>
                <a:spcPts val="0"/>
              </a:spcAft>
              <a:buClr>
                <a:schemeClr val="dk1"/>
              </a:buClr>
              <a:buSzPts val="2800"/>
              <a:buFont typeface="Arial"/>
              <a:buNone/>
            </a:pPr>
            <a:r>
              <a:rPr lang="en-US">
                <a:solidFill>
                  <a:srgbClr val="FFFFFF"/>
                </a:solidFill>
              </a:rPr>
              <a:t>-	World’s leading Prosthetic provider</a:t>
            </a:r>
            <a:endParaRPr>
              <a:solidFill>
                <a:srgbClr val="FFFFFF"/>
              </a:solidFill>
            </a:endParaRPr>
          </a:p>
          <a:p>
            <a:pPr indent="0" lvl="0" marL="177800" marR="0" rtl="0" algn="l">
              <a:lnSpc>
                <a:spcPct val="90000"/>
              </a:lnSpc>
              <a:spcBef>
                <a:spcPts val="0"/>
              </a:spcBef>
              <a:spcAft>
                <a:spcPts val="0"/>
              </a:spcAft>
              <a:buClr>
                <a:schemeClr val="dk1"/>
              </a:buClr>
              <a:buSzPts val="2800"/>
              <a:buFont typeface="Arial"/>
              <a:buNone/>
            </a:pPr>
            <a:r>
              <a:rPr lang="en-US">
                <a:solidFill>
                  <a:srgbClr val="FFFFFF"/>
                </a:solidFill>
              </a:rPr>
              <a:t>-	Developed first commercial active prosthetic</a:t>
            </a:r>
            <a:endParaRPr>
              <a:solidFill>
                <a:srgbClr val="FFFFFF"/>
              </a:solidFill>
            </a:endParaRPr>
          </a:p>
          <a:p>
            <a:pPr indent="0" lvl="0" marL="177800" marR="0" rtl="0" algn="l">
              <a:lnSpc>
                <a:spcPct val="90000"/>
              </a:lnSpc>
              <a:spcBef>
                <a:spcPts val="0"/>
              </a:spcBef>
              <a:spcAft>
                <a:spcPts val="0"/>
              </a:spcAft>
              <a:buClr>
                <a:schemeClr val="dk1"/>
              </a:buClr>
              <a:buSzPts val="2800"/>
              <a:buFont typeface="Arial"/>
              <a:buNone/>
            </a:pPr>
            <a:r>
              <a:rPr lang="en-US">
                <a:solidFill>
                  <a:srgbClr val="FFFFFF"/>
                </a:solidFill>
              </a:rPr>
              <a:t>-	Touch Bionics I-Limb </a:t>
            </a:r>
            <a:endParaRPr>
              <a:solidFill>
                <a:srgbClr val="FFFFFF"/>
              </a:solidFill>
            </a:endParaRPr>
          </a:p>
          <a:p>
            <a:pPr indent="0" lvl="0" marL="177800" marR="0" rtl="0" algn="l">
              <a:lnSpc>
                <a:spcPct val="90000"/>
              </a:lnSpc>
              <a:spcBef>
                <a:spcPts val="0"/>
              </a:spcBef>
              <a:spcAft>
                <a:spcPts val="0"/>
              </a:spcAft>
              <a:buClr>
                <a:schemeClr val="dk1"/>
              </a:buClr>
              <a:buSzPts val="2800"/>
              <a:buFont typeface="Arial"/>
              <a:buNone/>
            </a:pPr>
            <a:r>
              <a:rPr lang="en-US">
                <a:solidFill>
                  <a:srgbClr val="FFFFFF"/>
                </a:solidFill>
              </a:rPr>
              <a:t>- 	Became commercially available in 2007</a:t>
            </a:r>
            <a:endParaRPr>
              <a:solidFill>
                <a:srgbClr val="FFFFFF"/>
              </a:solidFill>
            </a:endParaRPr>
          </a:p>
        </p:txBody>
      </p:sp>
      <p:pic>
        <p:nvPicPr>
          <p:cNvPr id="356" name="Google Shape;356;p15"/>
          <p:cNvPicPr preferRelativeResize="0"/>
          <p:nvPr/>
        </p:nvPicPr>
        <p:blipFill>
          <a:blip r:embed="rId3">
            <a:alphaModFix/>
          </a:blip>
          <a:stretch>
            <a:fillRect/>
          </a:stretch>
        </p:blipFill>
        <p:spPr>
          <a:xfrm>
            <a:off x="8632600" y="1690688"/>
            <a:ext cx="3124200" cy="4695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Google Shape;361;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Font typeface="Calibri"/>
              <a:buNone/>
            </a:pPr>
            <a:r>
              <a:rPr b="0" i="0" lang="en-US" sz="4400" u="none" cap="none" strike="noStrike">
                <a:solidFill>
                  <a:schemeClr val="lt1"/>
                </a:solidFill>
                <a:latin typeface="Calibri"/>
                <a:ea typeface="Calibri"/>
                <a:cs typeface="Calibri"/>
                <a:sym typeface="Calibri"/>
              </a:rPr>
              <a:t>Why is it important?</a:t>
            </a:r>
            <a:endParaRPr b="0" i="0" sz="4400" u="none" cap="none" strike="noStrike">
              <a:solidFill>
                <a:schemeClr val="lt1"/>
              </a:solidFill>
              <a:latin typeface="Calibri"/>
              <a:ea typeface="Calibri"/>
              <a:cs typeface="Calibri"/>
              <a:sym typeface="Calibri"/>
            </a:endParaRPr>
          </a:p>
        </p:txBody>
      </p:sp>
      <p:sp>
        <p:nvSpPr>
          <p:cNvPr id="362" name="Google Shape;362;p1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50800" lvl="0" marL="228600" marR="0" rtl="0" algn="l">
              <a:lnSpc>
                <a:spcPct val="90000"/>
              </a:lnSpc>
              <a:spcBef>
                <a:spcPts val="0"/>
              </a:spcBef>
              <a:spcAft>
                <a:spcPts val="0"/>
              </a:spcAft>
              <a:buClr>
                <a:schemeClr val="dk1"/>
              </a:buClr>
              <a:buSzPts val="2800"/>
              <a:buFont typeface="Arial"/>
              <a:buNone/>
            </a:pPr>
            <a:r>
              <a:t/>
            </a:r>
            <a:endParaRPr>
              <a:solidFill>
                <a:srgbClr val="FFFFFF"/>
              </a:solidFill>
            </a:endParaRPr>
          </a:p>
          <a:p>
            <a:pPr indent="-50800" lvl="0" marL="228600" marR="0" rtl="0" algn="l">
              <a:lnSpc>
                <a:spcPct val="90000"/>
              </a:lnSpc>
              <a:spcBef>
                <a:spcPts val="0"/>
              </a:spcBef>
              <a:spcAft>
                <a:spcPts val="0"/>
              </a:spcAft>
              <a:buClr>
                <a:schemeClr val="dk1"/>
              </a:buClr>
              <a:buSzPts val="2800"/>
              <a:buFont typeface="Arial"/>
              <a:buNone/>
            </a:pPr>
            <a:r>
              <a:rPr lang="en-US">
                <a:solidFill>
                  <a:srgbClr val="FFFFFF"/>
                </a:solidFill>
              </a:rPr>
              <a:t>	Bionic hand with a human touch. Users </a:t>
            </a:r>
            <a:endParaRPr>
              <a:solidFill>
                <a:srgbClr val="FFFFFF"/>
              </a:solidFill>
            </a:endParaRPr>
          </a:p>
          <a:p>
            <a:pPr indent="-50800" lvl="0" marL="228600" marR="0" rtl="0" algn="l">
              <a:lnSpc>
                <a:spcPct val="90000"/>
              </a:lnSpc>
              <a:spcBef>
                <a:spcPts val="0"/>
              </a:spcBef>
              <a:spcAft>
                <a:spcPts val="0"/>
              </a:spcAft>
              <a:buClr>
                <a:schemeClr val="dk1"/>
              </a:buClr>
              <a:buSzPts val="2800"/>
              <a:buFont typeface="Arial"/>
              <a:buNone/>
            </a:pPr>
            <a:r>
              <a:rPr lang="en-US">
                <a:solidFill>
                  <a:srgbClr val="FFFFFF"/>
                </a:solidFill>
              </a:rPr>
              <a:t>control the bionic hand with their own</a:t>
            </a:r>
            <a:endParaRPr>
              <a:solidFill>
                <a:srgbClr val="FFFFFF"/>
              </a:solidFill>
            </a:endParaRPr>
          </a:p>
          <a:p>
            <a:pPr indent="-50800" lvl="0" marL="228600" marR="0" rtl="0" algn="l">
              <a:lnSpc>
                <a:spcPct val="90000"/>
              </a:lnSpc>
              <a:spcBef>
                <a:spcPts val="0"/>
              </a:spcBef>
              <a:spcAft>
                <a:spcPts val="0"/>
              </a:spcAft>
              <a:buClr>
                <a:schemeClr val="dk1"/>
              </a:buClr>
              <a:buSzPts val="2800"/>
              <a:buFont typeface="Arial"/>
              <a:buNone/>
            </a:pPr>
            <a:r>
              <a:rPr lang="en-US">
                <a:solidFill>
                  <a:srgbClr val="FFFFFF"/>
                </a:solidFill>
              </a:rPr>
              <a:t>muscular impulses.</a:t>
            </a:r>
            <a:endParaRPr>
              <a:solidFill>
                <a:srgbClr val="FFFFFF"/>
              </a:solidFill>
            </a:endParaRPr>
          </a:p>
          <a:p>
            <a:pPr indent="-50800" lvl="0" marL="228600" marR="0" rtl="0" algn="l">
              <a:lnSpc>
                <a:spcPct val="90000"/>
              </a:lnSpc>
              <a:spcBef>
                <a:spcPts val="0"/>
              </a:spcBef>
              <a:spcAft>
                <a:spcPts val="0"/>
              </a:spcAft>
              <a:buClr>
                <a:schemeClr val="dk1"/>
              </a:buClr>
              <a:buSzPts val="2800"/>
              <a:buFont typeface="Arial"/>
              <a:buNone/>
            </a:pPr>
            <a:r>
              <a:rPr lang="en-US">
                <a:solidFill>
                  <a:srgbClr val="FFFFFF"/>
                </a:solidFill>
              </a:rPr>
              <a:t>	  </a:t>
            </a:r>
            <a:endParaRPr>
              <a:solidFill>
                <a:srgbClr val="FFFFFF"/>
              </a:solidFill>
            </a:endParaRPr>
          </a:p>
          <a:p>
            <a:pPr indent="-50800" lvl="0" marL="228600" marR="0" rtl="0" algn="l">
              <a:lnSpc>
                <a:spcPct val="90000"/>
              </a:lnSpc>
              <a:spcBef>
                <a:spcPts val="0"/>
              </a:spcBef>
              <a:spcAft>
                <a:spcPts val="0"/>
              </a:spcAft>
              <a:buClr>
                <a:schemeClr val="dk1"/>
              </a:buClr>
              <a:buSzPts val="2800"/>
              <a:buFont typeface="Arial"/>
              <a:buNone/>
            </a:pPr>
            <a:r>
              <a:rPr lang="en-US">
                <a:solidFill>
                  <a:srgbClr val="FFFFFF"/>
                </a:solidFill>
              </a:rPr>
              <a:t>								</a:t>
            </a:r>
            <a:endParaRPr>
              <a:solidFill>
                <a:srgbClr val="FFFFFF"/>
              </a:solidFill>
            </a:endParaRPr>
          </a:p>
          <a:p>
            <a:pPr indent="-50800" lvl="0" marL="228600" marR="0" rtl="0" algn="l">
              <a:lnSpc>
                <a:spcPct val="90000"/>
              </a:lnSpc>
              <a:spcBef>
                <a:spcPts val="0"/>
              </a:spcBef>
              <a:spcAft>
                <a:spcPts val="0"/>
              </a:spcAft>
              <a:buClr>
                <a:schemeClr val="dk1"/>
              </a:buClr>
              <a:buSzPts val="2800"/>
              <a:buFont typeface="Arial"/>
              <a:buNone/>
            </a:pPr>
            <a:r>
              <a:rPr lang="en-US">
                <a:solidFill>
                  <a:srgbClr val="FFFFFF"/>
                </a:solidFill>
              </a:rPr>
              <a:t>								</a:t>
            </a:r>
            <a:endParaRPr>
              <a:solidFill>
                <a:srgbClr val="FFFFFF"/>
              </a:solidFill>
            </a:endParaRPr>
          </a:p>
          <a:p>
            <a:pPr indent="-50800" lvl="0" marL="4343400" marR="0" rtl="0" algn="l">
              <a:lnSpc>
                <a:spcPct val="90000"/>
              </a:lnSpc>
              <a:spcBef>
                <a:spcPts val="0"/>
              </a:spcBef>
              <a:spcAft>
                <a:spcPts val="0"/>
              </a:spcAft>
              <a:buClr>
                <a:schemeClr val="dk1"/>
              </a:buClr>
              <a:buSzPts val="2800"/>
              <a:buFont typeface="Arial"/>
              <a:buNone/>
            </a:pPr>
            <a:r>
              <a:rPr lang="en-US">
                <a:solidFill>
                  <a:srgbClr val="FFFFFF"/>
                </a:solidFill>
              </a:rPr>
              <a:t> Fingers that move independently  and bend at  natural joints</a:t>
            </a:r>
            <a:endParaRPr>
              <a:solidFill>
                <a:srgbClr val="FFFFFF"/>
              </a:solidFill>
            </a:endParaRPr>
          </a:p>
          <a:p>
            <a:pPr indent="0" lvl="0" marL="177800" marR="0" rtl="0" algn="l">
              <a:lnSpc>
                <a:spcPct val="90000"/>
              </a:lnSpc>
              <a:spcBef>
                <a:spcPts val="0"/>
              </a:spcBef>
              <a:spcAft>
                <a:spcPts val="0"/>
              </a:spcAft>
              <a:buClr>
                <a:schemeClr val="dk1"/>
              </a:buClr>
              <a:buSzPts val="2800"/>
              <a:buFont typeface="Arial"/>
              <a:buNone/>
            </a:pPr>
            <a:r>
              <a:t/>
            </a:r>
            <a:endParaRPr>
              <a:solidFill>
                <a:srgbClr val="FFFFFF"/>
              </a:solidFill>
            </a:endParaRPr>
          </a:p>
          <a:p>
            <a:pPr indent="-50800" lvl="0" marL="228600" marR="0" rtl="0" algn="l">
              <a:lnSpc>
                <a:spcPct val="90000"/>
              </a:lnSpc>
              <a:spcBef>
                <a:spcPts val="0"/>
              </a:spcBef>
              <a:spcAft>
                <a:spcPts val="0"/>
              </a:spcAft>
              <a:buClr>
                <a:schemeClr val="dk1"/>
              </a:buClr>
              <a:buSzPts val="2800"/>
              <a:buFont typeface="Arial"/>
              <a:buNone/>
            </a:pPr>
            <a:r>
              <a:rPr lang="en-US">
                <a:solidFill>
                  <a:srgbClr val="FFFFFF"/>
                </a:solidFill>
              </a:rPr>
              <a:t>			</a:t>
            </a:r>
            <a:endParaRPr>
              <a:solidFill>
                <a:srgbClr val="FFFFFF"/>
              </a:solidFill>
            </a:endParaRPr>
          </a:p>
        </p:txBody>
      </p:sp>
      <p:pic>
        <p:nvPicPr>
          <p:cNvPr descr="it_photo_84892.jpg" id="363" name="Google Shape;363;p16"/>
          <p:cNvPicPr preferRelativeResize="0"/>
          <p:nvPr/>
        </p:nvPicPr>
        <p:blipFill>
          <a:blip r:embed="rId3">
            <a:alphaModFix/>
          </a:blip>
          <a:stretch>
            <a:fillRect/>
          </a:stretch>
        </p:blipFill>
        <p:spPr>
          <a:xfrm>
            <a:off x="7082400" y="1992075"/>
            <a:ext cx="4460199" cy="2510650"/>
          </a:xfrm>
          <a:prstGeom prst="rect">
            <a:avLst/>
          </a:prstGeom>
          <a:noFill/>
          <a:ln>
            <a:noFill/>
          </a:ln>
        </p:spPr>
      </p:pic>
      <p:pic>
        <p:nvPicPr>
          <p:cNvPr descr="download.png" id="364" name="Google Shape;364;p16"/>
          <p:cNvPicPr preferRelativeResize="0"/>
          <p:nvPr/>
        </p:nvPicPr>
        <p:blipFill>
          <a:blip r:embed="rId4">
            <a:alphaModFix/>
          </a:blip>
          <a:stretch>
            <a:fillRect/>
          </a:stretch>
        </p:blipFill>
        <p:spPr>
          <a:xfrm>
            <a:off x="1063324" y="4000500"/>
            <a:ext cx="3422075" cy="2510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Font typeface="Calibri"/>
              <a:buNone/>
            </a:pPr>
            <a:r>
              <a:rPr b="0" i="0" lang="en-US" sz="4400" u="none" cap="none" strike="noStrike">
                <a:solidFill>
                  <a:schemeClr val="lt1"/>
                </a:solidFill>
                <a:latin typeface="Calibri"/>
                <a:ea typeface="Calibri"/>
                <a:cs typeface="Calibri"/>
                <a:sym typeface="Calibri"/>
              </a:rPr>
              <a:t>How was it before the application of Disruptive Technology</a:t>
            </a:r>
            <a:endParaRPr b="0" i="0" sz="4400" u="none" cap="none" strike="noStrike">
              <a:solidFill>
                <a:schemeClr val="lt1"/>
              </a:solidFill>
              <a:latin typeface="Calibri"/>
              <a:ea typeface="Calibri"/>
              <a:cs typeface="Calibri"/>
              <a:sym typeface="Calibri"/>
            </a:endParaRPr>
          </a:p>
        </p:txBody>
      </p:sp>
      <p:sp>
        <p:nvSpPr>
          <p:cNvPr id="370" name="Google Shape;370;p1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406400" lvl="0" marL="457200" rtl="0" algn="l">
              <a:spcBef>
                <a:spcPts val="0"/>
              </a:spcBef>
              <a:spcAft>
                <a:spcPts val="0"/>
              </a:spcAft>
              <a:buClr>
                <a:schemeClr val="lt1"/>
              </a:buClr>
              <a:buSzPts val="2800"/>
              <a:buChar char="❖"/>
            </a:pPr>
            <a:r>
              <a:rPr lang="en-US">
                <a:solidFill>
                  <a:schemeClr val="lt1"/>
                </a:solidFill>
              </a:rPr>
              <a:t>The first prosthetic limbs date</a:t>
            </a:r>
            <a:endParaRPr>
              <a:solidFill>
                <a:schemeClr val="lt1"/>
              </a:solidFill>
            </a:endParaRPr>
          </a:p>
          <a:p>
            <a:pPr indent="0" lvl="0" marL="0" rtl="0" algn="l">
              <a:spcBef>
                <a:spcPts val="0"/>
              </a:spcBef>
              <a:spcAft>
                <a:spcPts val="0"/>
              </a:spcAft>
              <a:buNone/>
            </a:pPr>
            <a:r>
              <a:rPr lang="en-US">
                <a:solidFill>
                  <a:schemeClr val="lt1"/>
                </a:solidFill>
              </a:rPr>
              <a:t>	back to 950 B.C</a:t>
            </a:r>
            <a:endParaRPr>
              <a:solidFill>
                <a:schemeClr val="lt1"/>
              </a:solidFill>
            </a:endParaRPr>
          </a:p>
          <a:p>
            <a:pPr indent="0" lvl="0" marL="0" rtl="0" algn="l">
              <a:spcBef>
                <a:spcPts val="0"/>
              </a:spcBef>
              <a:spcAft>
                <a:spcPts val="0"/>
              </a:spcAft>
              <a:buNone/>
            </a:pPr>
            <a:r>
              <a:t/>
            </a:r>
            <a:endParaRPr>
              <a:solidFill>
                <a:schemeClr val="lt1"/>
              </a:solidFill>
            </a:endParaRPr>
          </a:p>
          <a:p>
            <a:pPr indent="-406400" lvl="0" marL="457200" marR="0" rtl="0" algn="l">
              <a:lnSpc>
                <a:spcPct val="90000"/>
              </a:lnSpc>
              <a:spcBef>
                <a:spcPts val="0"/>
              </a:spcBef>
              <a:spcAft>
                <a:spcPts val="0"/>
              </a:spcAft>
              <a:buClr>
                <a:srgbClr val="FFFFFF"/>
              </a:buClr>
              <a:buSzPts val="2800"/>
              <a:buChar char="❖"/>
            </a:pPr>
            <a:r>
              <a:rPr lang="en-US">
                <a:solidFill>
                  <a:srgbClr val="FFFFFF"/>
                </a:solidFill>
              </a:rPr>
              <a:t>Don’t survive long</a:t>
            </a:r>
            <a:endParaRPr>
              <a:solidFill>
                <a:srgbClr val="FFFFFF"/>
              </a:solidFill>
            </a:endParaRPr>
          </a:p>
          <a:p>
            <a:pPr indent="0" lvl="0" marL="0" marR="0" rtl="0" algn="l">
              <a:lnSpc>
                <a:spcPct val="90000"/>
              </a:lnSpc>
              <a:spcBef>
                <a:spcPts val="0"/>
              </a:spcBef>
              <a:spcAft>
                <a:spcPts val="0"/>
              </a:spcAft>
              <a:buNone/>
            </a:pPr>
            <a:r>
              <a:t/>
            </a:r>
            <a:endParaRPr>
              <a:solidFill>
                <a:srgbClr val="FFFFFF"/>
              </a:solidFill>
            </a:endParaRPr>
          </a:p>
          <a:p>
            <a:pPr indent="-406400" lvl="0" marL="457200" marR="0" rtl="0" algn="l">
              <a:lnSpc>
                <a:spcPct val="90000"/>
              </a:lnSpc>
              <a:spcBef>
                <a:spcPts val="0"/>
              </a:spcBef>
              <a:spcAft>
                <a:spcPts val="0"/>
              </a:spcAft>
              <a:buClr>
                <a:srgbClr val="FFFFFF"/>
              </a:buClr>
              <a:buSzPts val="2800"/>
              <a:buChar char="❖"/>
            </a:pPr>
            <a:r>
              <a:rPr lang="en-US">
                <a:solidFill>
                  <a:srgbClr val="FFFFFF"/>
                </a:solidFill>
              </a:rPr>
              <a:t>Made of wood or iron</a:t>
            </a:r>
            <a:endParaRPr>
              <a:solidFill>
                <a:srgbClr val="FFFFFF"/>
              </a:solidFill>
            </a:endParaRPr>
          </a:p>
          <a:p>
            <a:pPr indent="0" lvl="0" marL="0" marR="0" rtl="0" algn="l">
              <a:lnSpc>
                <a:spcPct val="90000"/>
              </a:lnSpc>
              <a:spcBef>
                <a:spcPts val="0"/>
              </a:spcBef>
              <a:spcAft>
                <a:spcPts val="0"/>
              </a:spcAft>
              <a:buNone/>
            </a:pPr>
            <a:r>
              <a:t/>
            </a:r>
            <a:endParaRPr>
              <a:solidFill>
                <a:srgbClr val="FFFFFF"/>
              </a:solidFill>
            </a:endParaRPr>
          </a:p>
          <a:p>
            <a:pPr indent="0" lvl="0" marL="0" marR="0" rtl="0" algn="l">
              <a:lnSpc>
                <a:spcPct val="90000"/>
              </a:lnSpc>
              <a:spcBef>
                <a:spcPts val="0"/>
              </a:spcBef>
              <a:spcAft>
                <a:spcPts val="0"/>
              </a:spcAft>
              <a:buNone/>
            </a:pPr>
            <a:r>
              <a:t/>
            </a:r>
            <a:endParaRPr>
              <a:solidFill>
                <a:srgbClr val="FFFFFF"/>
              </a:solidFill>
            </a:endParaRPr>
          </a:p>
          <a:p>
            <a:pPr indent="-406400" lvl="0" marL="457200" marR="0" rtl="0" algn="l">
              <a:lnSpc>
                <a:spcPct val="90000"/>
              </a:lnSpc>
              <a:spcBef>
                <a:spcPts val="0"/>
              </a:spcBef>
              <a:spcAft>
                <a:spcPts val="0"/>
              </a:spcAft>
              <a:buClr>
                <a:srgbClr val="FFFFFF"/>
              </a:buClr>
              <a:buSzPts val="2800"/>
              <a:buChar char="●"/>
            </a:pPr>
            <a:r>
              <a:rPr lang="en-US">
                <a:solidFill>
                  <a:srgbClr val="FFFFFF"/>
                </a:solidFill>
              </a:rPr>
              <a:t>Before 1840, most people died after amputation </a:t>
            </a:r>
            <a:endParaRPr>
              <a:solidFill>
                <a:srgbClr val="FFFFFF"/>
              </a:solidFill>
            </a:endParaRPr>
          </a:p>
          <a:p>
            <a:pPr indent="457200" lvl="0" marL="0" marR="0" rtl="0" algn="l">
              <a:lnSpc>
                <a:spcPct val="90000"/>
              </a:lnSpc>
              <a:spcBef>
                <a:spcPts val="0"/>
              </a:spcBef>
              <a:spcAft>
                <a:spcPts val="0"/>
              </a:spcAft>
              <a:buNone/>
            </a:pPr>
            <a:r>
              <a:rPr lang="en-US">
                <a:solidFill>
                  <a:srgbClr val="FFFFFF"/>
                </a:solidFill>
              </a:rPr>
              <a:t>surgery</a:t>
            </a:r>
            <a:endParaRPr>
              <a:solidFill>
                <a:srgbClr val="FFFFFF"/>
              </a:solidFill>
            </a:endParaRPr>
          </a:p>
          <a:p>
            <a:pPr indent="-406400" lvl="0" marL="457200" marR="0" rtl="0" algn="l">
              <a:lnSpc>
                <a:spcPct val="90000"/>
              </a:lnSpc>
              <a:spcBef>
                <a:spcPts val="0"/>
              </a:spcBef>
              <a:spcAft>
                <a:spcPts val="0"/>
              </a:spcAft>
              <a:buClr>
                <a:srgbClr val="FFFFFF"/>
              </a:buClr>
              <a:buSzPts val="2800"/>
              <a:buChar char="●"/>
            </a:pPr>
            <a:r>
              <a:rPr lang="en-US">
                <a:solidFill>
                  <a:srgbClr val="FFFFFF"/>
                </a:solidFill>
              </a:rPr>
              <a:t>2007, fully functional bionic hands was released</a:t>
            </a:r>
            <a:endParaRPr>
              <a:solidFill>
                <a:srgbClr val="FFFFFF"/>
              </a:solidFill>
            </a:endParaRPr>
          </a:p>
        </p:txBody>
      </p:sp>
      <p:pic>
        <p:nvPicPr>
          <p:cNvPr id="371" name="Google Shape;371;p17"/>
          <p:cNvPicPr preferRelativeResize="0"/>
          <p:nvPr/>
        </p:nvPicPr>
        <p:blipFill>
          <a:blip r:embed="rId3">
            <a:alphaModFix/>
          </a:blip>
          <a:stretch>
            <a:fillRect/>
          </a:stretch>
        </p:blipFill>
        <p:spPr>
          <a:xfrm>
            <a:off x="5257400" y="2792637"/>
            <a:ext cx="3197975" cy="1936276"/>
          </a:xfrm>
          <a:prstGeom prst="rect">
            <a:avLst/>
          </a:prstGeom>
          <a:noFill/>
          <a:ln>
            <a:noFill/>
          </a:ln>
        </p:spPr>
      </p:pic>
      <p:sp>
        <p:nvSpPr>
          <p:cNvPr id="372" name="Google Shape;372;p17"/>
          <p:cNvSpPr/>
          <p:nvPr/>
        </p:nvSpPr>
        <p:spPr>
          <a:xfrm rot="1338928">
            <a:off x="8805243" y="4370694"/>
            <a:ext cx="968644" cy="417607"/>
          </a:xfrm>
          <a:prstGeom prst="rightArrow">
            <a:avLst>
              <a:gd fmla="val 50000" name="adj1"/>
              <a:gd fmla="val 3409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3" name="Google Shape;373;p17"/>
          <p:cNvPicPr preferRelativeResize="0"/>
          <p:nvPr/>
        </p:nvPicPr>
        <p:blipFill>
          <a:blip r:embed="rId4">
            <a:alphaModFix/>
          </a:blip>
          <a:stretch>
            <a:fillRect/>
          </a:stretch>
        </p:blipFill>
        <p:spPr>
          <a:xfrm>
            <a:off x="9439300" y="1825650"/>
            <a:ext cx="2666975" cy="1760200"/>
          </a:xfrm>
          <a:prstGeom prst="rect">
            <a:avLst/>
          </a:prstGeom>
          <a:noFill/>
          <a:ln>
            <a:noFill/>
          </a:ln>
        </p:spPr>
      </p:pic>
      <p:pic>
        <p:nvPicPr>
          <p:cNvPr id="374" name="Google Shape;374;p17"/>
          <p:cNvPicPr preferRelativeResize="0"/>
          <p:nvPr/>
        </p:nvPicPr>
        <p:blipFill>
          <a:blip r:embed="rId5">
            <a:alphaModFix/>
          </a:blip>
          <a:stretch>
            <a:fillRect/>
          </a:stretch>
        </p:blipFill>
        <p:spPr>
          <a:xfrm>
            <a:off x="10123575" y="3861100"/>
            <a:ext cx="1785125" cy="2677675"/>
          </a:xfrm>
          <a:prstGeom prst="rect">
            <a:avLst/>
          </a:prstGeom>
          <a:noFill/>
          <a:ln>
            <a:noFill/>
          </a:ln>
        </p:spPr>
      </p:pic>
      <p:sp>
        <p:nvSpPr>
          <p:cNvPr id="375" name="Google Shape;375;p17"/>
          <p:cNvSpPr/>
          <p:nvPr/>
        </p:nvSpPr>
        <p:spPr>
          <a:xfrm rot="9299952">
            <a:off x="8689238" y="2900324"/>
            <a:ext cx="516053" cy="417805"/>
          </a:xfrm>
          <a:prstGeom prst="rightArrow">
            <a:avLst>
              <a:gd fmla="val 50000" name="adj1"/>
              <a:gd fmla="val 3409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18"/>
          <p:cNvSpPr txBox="1"/>
          <p:nvPr>
            <p:ph type="title"/>
          </p:nvPr>
        </p:nvSpPr>
        <p:spPr>
          <a:xfrm>
            <a:off x="838200" y="239050"/>
            <a:ext cx="10515600" cy="13257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Font typeface="Calibri"/>
              <a:buNone/>
            </a:pPr>
            <a:r>
              <a:rPr lang="en-US">
                <a:solidFill>
                  <a:schemeClr val="lt1"/>
                </a:solidFill>
              </a:rPr>
              <a:t>Application of the Disruptive Technology</a:t>
            </a:r>
            <a:endParaRPr i="0" sz="4400" u="none" cap="none" strike="noStrike">
              <a:solidFill>
                <a:schemeClr val="lt1"/>
              </a:solidFill>
            </a:endParaRPr>
          </a:p>
        </p:txBody>
      </p:sp>
      <p:sp>
        <p:nvSpPr>
          <p:cNvPr id="381" name="Google Shape;381;p18"/>
          <p:cNvSpPr txBox="1"/>
          <p:nvPr>
            <p:ph idx="1" type="body"/>
          </p:nvPr>
        </p:nvSpPr>
        <p:spPr>
          <a:xfrm>
            <a:off x="284775" y="1658950"/>
            <a:ext cx="6019500" cy="1686600"/>
          </a:xfrm>
          <a:prstGeom prst="rect">
            <a:avLst/>
          </a:prstGeom>
          <a:noFill/>
          <a:ln>
            <a:noFill/>
          </a:ln>
        </p:spPr>
        <p:txBody>
          <a:bodyPr anchorCtr="0" anchor="t" bIns="45700" lIns="91425" spcFirstLastPara="1" rIns="91425" wrap="square" tIns="45700">
            <a:noAutofit/>
          </a:bodyPr>
          <a:lstStyle/>
          <a:p>
            <a:pPr indent="-406400" lvl="0" marL="457200" rtl="0" algn="l">
              <a:spcBef>
                <a:spcPts val="0"/>
              </a:spcBef>
              <a:spcAft>
                <a:spcPts val="0"/>
              </a:spcAft>
              <a:buClr>
                <a:srgbClr val="FFFFFF"/>
              </a:buClr>
              <a:buSzPts val="2800"/>
              <a:buChar char="●"/>
            </a:pPr>
            <a:r>
              <a:rPr lang="en-US">
                <a:solidFill>
                  <a:srgbClr val="FFFFFF"/>
                </a:solidFill>
              </a:rPr>
              <a:t>i-Limb, the first commercial, fully-articulate, artificial hand</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50800" lvl="0" marL="228600" rtl="0" algn="l">
              <a:spcBef>
                <a:spcPts val="0"/>
              </a:spcBef>
              <a:spcAft>
                <a:spcPts val="0"/>
              </a:spcAft>
              <a:buClr>
                <a:schemeClr val="dk1"/>
              </a:buClr>
              <a:buSzPts val="2800"/>
              <a:buFont typeface="Arial"/>
              <a:buNone/>
            </a:pPr>
            <a:r>
              <a:t/>
            </a:r>
            <a:endParaRPr/>
          </a:p>
          <a:p>
            <a:pPr indent="-50800" lvl="0" marL="228600" marR="0" rtl="0" algn="l">
              <a:lnSpc>
                <a:spcPct val="90000"/>
              </a:lnSpc>
              <a:spcBef>
                <a:spcPts val="0"/>
              </a:spcBef>
              <a:spcAft>
                <a:spcPts val="0"/>
              </a:spcAft>
              <a:buClr>
                <a:schemeClr val="dk1"/>
              </a:buClr>
              <a:buSzPts val="2800"/>
              <a:buFont typeface="Arial"/>
              <a:buNone/>
            </a:pPr>
            <a:r>
              <a:t/>
            </a:r>
            <a:endParaRPr/>
          </a:p>
          <a:p>
            <a:pPr indent="-50800" lvl="0" marL="228600" marR="0" rtl="0" algn="l">
              <a:lnSpc>
                <a:spcPct val="90000"/>
              </a:lnSpc>
              <a:spcBef>
                <a:spcPts val="0"/>
              </a:spcBef>
              <a:spcAft>
                <a:spcPts val="0"/>
              </a:spcAft>
              <a:buClr>
                <a:schemeClr val="dk1"/>
              </a:buClr>
              <a:buSzPts val="2800"/>
              <a:buFont typeface="Arial"/>
              <a:buNone/>
            </a:pPr>
            <a:r>
              <a:t/>
            </a:r>
            <a:endParaRPr/>
          </a:p>
          <a:p>
            <a:pPr indent="-50800" lvl="0" marL="228600" marR="0" rtl="0" algn="l">
              <a:lnSpc>
                <a:spcPct val="90000"/>
              </a:lnSpc>
              <a:spcBef>
                <a:spcPts val="0"/>
              </a:spcBef>
              <a:spcAft>
                <a:spcPts val="0"/>
              </a:spcAft>
              <a:buClr>
                <a:schemeClr val="dk1"/>
              </a:buClr>
              <a:buSzPts val="2800"/>
              <a:buFont typeface="Arial"/>
              <a:buNone/>
            </a:pPr>
            <a:r>
              <a:t/>
            </a:r>
            <a:endParaRPr/>
          </a:p>
          <a:p>
            <a:pPr indent="-50800" lvl="0" marL="228600" marR="0" rtl="0" algn="l">
              <a:lnSpc>
                <a:spcPct val="90000"/>
              </a:lnSpc>
              <a:spcBef>
                <a:spcPts val="0"/>
              </a:spcBef>
              <a:spcAft>
                <a:spcPts val="0"/>
              </a:spcAft>
              <a:buClr>
                <a:schemeClr val="dk1"/>
              </a:buClr>
              <a:buSzPts val="2800"/>
              <a:buFont typeface="Arial"/>
              <a:buNone/>
            </a:pPr>
            <a:r>
              <a:t/>
            </a:r>
            <a:endParaRPr/>
          </a:p>
          <a:p>
            <a:pPr indent="-50800" lvl="0" marL="228600" marR="0" rtl="0" algn="l">
              <a:lnSpc>
                <a:spcPct val="90000"/>
              </a:lnSpc>
              <a:spcBef>
                <a:spcPts val="0"/>
              </a:spcBef>
              <a:spcAft>
                <a:spcPts val="0"/>
              </a:spcAft>
              <a:buClr>
                <a:schemeClr val="dk1"/>
              </a:buClr>
              <a:buSzPts val="2800"/>
              <a:buFont typeface="Arial"/>
              <a:buNone/>
            </a:pPr>
            <a:r>
              <a:t/>
            </a:r>
            <a:endParaRPr/>
          </a:p>
          <a:p>
            <a:pPr indent="-50800" lvl="0" marL="228600" marR="0" rtl="0" algn="l">
              <a:lnSpc>
                <a:spcPct val="90000"/>
              </a:lnSpc>
              <a:spcBef>
                <a:spcPts val="0"/>
              </a:spcBef>
              <a:spcAft>
                <a:spcPts val="0"/>
              </a:spcAft>
              <a:buClr>
                <a:schemeClr val="dk1"/>
              </a:buClr>
              <a:buSzPts val="2800"/>
              <a:buFont typeface="Arial"/>
              <a:buNone/>
            </a:pPr>
            <a:r>
              <a:t/>
            </a:r>
            <a:endParaRPr/>
          </a:p>
        </p:txBody>
      </p:sp>
      <p:sp>
        <p:nvSpPr>
          <p:cNvPr id="382" name="Google Shape;382;p18"/>
          <p:cNvSpPr txBox="1"/>
          <p:nvPr>
            <p:ph type="title"/>
          </p:nvPr>
        </p:nvSpPr>
        <p:spPr>
          <a:xfrm>
            <a:off x="12304475" y="325000"/>
            <a:ext cx="10515600" cy="1325700"/>
          </a:xfrm>
          <a:prstGeom prst="rect">
            <a:avLst/>
          </a:prstGeom>
          <a:no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Font typeface="Calibri"/>
              <a:buNone/>
            </a:pPr>
            <a:r>
              <a:rPr b="1" i="0" lang="en-US" sz="4400" u="none" cap="none" strike="noStrike">
                <a:solidFill>
                  <a:schemeClr val="lt1"/>
                </a:solidFill>
              </a:rPr>
              <a:t>How was Disruptive Technology applied</a:t>
            </a:r>
            <a:r>
              <a:rPr b="0" i="0" lang="en-US" sz="4400" u="none" cap="none" strike="noStrike">
                <a:solidFill>
                  <a:schemeClr val="lt1"/>
                </a:solidFill>
                <a:latin typeface="Calibri"/>
                <a:ea typeface="Calibri"/>
                <a:cs typeface="Calibri"/>
                <a:sym typeface="Calibri"/>
              </a:rPr>
              <a:t> in the case study? Be as specific as possible</a:t>
            </a:r>
            <a:endParaRPr b="0" i="0" sz="4400" u="none" cap="none" strike="noStrike">
              <a:solidFill>
                <a:schemeClr val="lt1"/>
              </a:solidFill>
              <a:latin typeface="Calibri"/>
              <a:ea typeface="Calibri"/>
              <a:cs typeface="Calibri"/>
              <a:sym typeface="Calibri"/>
            </a:endParaRPr>
          </a:p>
        </p:txBody>
      </p:sp>
      <p:pic>
        <p:nvPicPr>
          <p:cNvPr id="383" name="Google Shape;383;p18"/>
          <p:cNvPicPr preferRelativeResize="0"/>
          <p:nvPr/>
        </p:nvPicPr>
        <p:blipFill>
          <a:blip r:embed="rId3">
            <a:alphaModFix/>
          </a:blip>
          <a:stretch>
            <a:fillRect/>
          </a:stretch>
        </p:blipFill>
        <p:spPr>
          <a:xfrm>
            <a:off x="9291550" y="1376237"/>
            <a:ext cx="2145893" cy="2447126"/>
          </a:xfrm>
          <a:prstGeom prst="rect">
            <a:avLst/>
          </a:prstGeom>
          <a:noFill/>
          <a:ln>
            <a:noFill/>
          </a:ln>
        </p:spPr>
      </p:pic>
      <p:pic>
        <p:nvPicPr>
          <p:cNvPr id="384" name="Google Shape;384;p18"/>
          <p:cNvPicPr preferRelativeResize="0"/>
          <p:nvPr/>
        </p:nvPicPr>
        <p:blipFill>
          <a:blip r:embed="rId4">
            <a:alphaModFix/>
          </a:blip>
          <a:stretch>
            <a:fillRect/>
          </a:stretch>
        </p:blipFill>
        <p:spPr>
          <a:xfrm>
            <a:off x="-5030175" y="4210685"/>
            <a:ext cx="3938901" cy="2447125"/>
          </a:xfrm>
          <a:prstGeom prst="rect">
            <a:avLst/>
          </a:prstGeom>
          <a:noFill/>
          <a:ln>
            <a:noFill/>
          </a:ln>
        </p:spPr>
      </p:pic>
      <p:sp>
        <p:nvSpPr>
          <p:cNvPr id="385" name="Google Shape;385;p18"/>
          <p:cNvSpPr txBox="1"/>
          <p:nvPr/>
        </p:nvSpPr>
        <p:spPr>
          <a:xfrm>
            <a:off x="5489600" y="4210675"/>
            <a:ext cx="6419400" cy="1944300"/>
          </a:xfrm>
          <a:prstGeom prst="rect">
            <a:avLst/>
          </a:prstGeom>
          <a:noFill/>
          <a:ln>
            <a:noFill/>
          </a:ln>
        </p:spPr>
        <p:txBody>
          <a:bodyPr anchorCtr="0" anchor="t" bIns="91425" lIns="91425" spcFirstLastPara="1" rIns="91425" wrap="square" tIns="91425">
            <a:noAutofit/>
          </a:bodyPr>
          <a:lstStyle/>
          <a:p>
            <a:pPr indent="-406400" lvl="0" marL="457200" rtl="0" algn="l">
              <a:lnSpc>
                <a:spcPct val="90000"/>
              </a:lnSpc>
              <a:spcBef>
                <a:spcPts val="0"/>
              </a:spcBef>
              <a:spcAft>
                <a:spcPts val="0"/>
              </a:spcAft>
              <a:buClr>
                <a:srgbClr val="FFFFFF"/>
              </a:buClr>
              <a:buSzPts val="2800"/>
              <a:buChar char="●"/>
            </a:pPr>
            <a:r>
              <a:rPr lang="en-US" sz="2800">
                <a:solidFill>
                  <a:srgbClr val="FFFFFF"/>
                </a:solidFill>
                <a:latin typeface="Calibri"/>
                <a:ea typeface="Calibri"/>
                <a:cs typeface="Calibri"/>
                <a:sym typeface="Calibri"/>
              </a:rPr>
              <a:t>Major advancement in prosthetic attachments</a:t>
            </a:r>
            <a:endParaRPr sz="2800">
              <a:solidFill>
                <a:srgbClr val="FFFFFF"/>
              </a:solidFill>
              <a:latin typeface="Calibri"/>
              <a:ea typeface="Calibri"/>
              <a:cs typeface="Calibri"/>
              <a:sym typeface="Calibri"/>
            </a:endParaRPr>
          </a:p>
          <a:p>
            <a:pPr indent="0" lvl="0" marL="0" rtl="0" algn="l">
              <a:lnSpc>
                <a:spcPct val="90000"/>
              </a:lnSpc>
              <a:spcBef>
                <a:spcPts val="0"/>
              </a:spcBef>
              <a:spcAft>
                <a:spcPts val="0"/>
              </a:spcAft>
              <a:buNone/>
            </a:pPr>
            <a:r>
              <a:t/>
            </a:r>
            <a:endParaRPr sz="2800">
              <a:solidFill>
                <a:srgbClr val="FFFFFF"/>
              </a:solidFill>
              <a:latin typeface="Calibri"/>
              <a:ea typeface="Calibri"/>
              <a:cs typeface="Calibri"/>
              <a:sym typeface="Calibri"/>
            </a:endParaRPr>
          </a:p>
          <a:p>
            <a:pPr indent="-406400" lvl="0" marL="457200" rtl="0" algn="l">
              <a:lnSpc>
                <a:spcPct val="90000"/>
              </a:lnSpc>
              <a:spcBef>
                <a:spcPts val="0"/>
              </a:spcBef>
              <a:spcAft>
                <a:spcPts val="0"/>
              </a:spcAft>
              <a:buClr>
                <a:srgbClr val="FFFFFF"/>
              </a:buClr>
              <a:buSzPts val="2800"/>
              <a:buFont typeface="Calibri"/>
              <a:buChar char="●"/>
            </a:pPr>
            <a:r>
              <a:rPr lang="en-US" sz="2800">
                <a:solidFill>
                  <a:srgbClr val="FFFFFF"/>
                </a:solidFill>
                <a:latin typeface="Calibri"/>
                <a:ea typeface="Calibri"/>
                <a:cs typeface="Calibri"/>
                <a:sym typeface="Calibri"/>
              </a:rPr>
              <a:t>One of Time Magazine’s top 50 innovations of 2008</a:t>
            </a:r>
            <a:endParaRPr sz="2800">
              <a:solidFill>
                <a:srgbClr val="FFFFFF"/>
              </a:solidFill>
              <a:latin typeface="Calibri"/>
              <a:ea typeface="Calibri"/>
              <a:cs typeface="Calibri"/>
              <a:sym typeface="Calibri"/>
            </a:endParaRPr>
          </a:p>
          <a:p>
            <a:pPr indent="0" lvl="0" marL="0" rtl="0" algn="l">
              <a:spcBef>
                <a:spcPts val="0"/>
              </a:spcBef>
              <a:spcAft>
                <a:spcPts val="0"/>
              </a:spcAft>
              <a:buNone/>
            </a:pPr>
            <a:r>
              <a:t/>
            </a:r>
            <a:endParaRPr/>
          </a:p>
        </p:txBody>
      </p:sp>
      <p:pic>
        <p:nvPicPr>
          <p:cNvPr id="386" name="Google Shape;386;p18"/>
          <p:cNvPicPr preferRelativeResize="0"/>
          <p:nvPr/>
        </p:nvPicPr>
        <p:blipFill>
          <a:blip r:embed="rId5">
            <a:alphaModFix/>
          </a:blip>
          <a:stretch>
            <a:fillRect/>
          </a:stretch>
        </p:blipFill>
        <p:spPr>
          <a:xfrm>
            <a:off x="5945313" y="1470463"/>
            <a:ext cx="2833448" cy="2258663"/>
          </a:xfrm>
          <a:prstGeom prst="rect">
            <a:avLst/>
          </a:prstGeom>
          <a:noFill/>
          <a:ln>
            <a:noFill/>
          </a:ln>
        </p:spPr>
      </p:pic>
      <p:sp>
        <p:nvSpPr>
          <p:cNvPr id="387" name="Google Shape;387;p18"/>
          <p:cNvSpPr txBox="1"/>
          <p:nvPr/>
        </p:nvSpPr>
        <p:spPr>
          <a:xfrm>
            <a:off x="6131738" y="3679475"/>
            <a:ext cx="2460600" cy="38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a:solidFill>
                  <a:srgbClr val="FFFFFF"/>
                </a:solidFill>
              </a:rPr>
              <a:t>The Hosmer-Dorrance Hook</a:t>
            </a:r>
            <a:endParaRPr i="1">
              <a:solidFill>
                <a:srgbClr val="FFFFFF"/>
              </a:solidFill>
            </a:endParaRPr>
          </a:p>
        </p:txBody>
      </p:sp>
      <p:sp>
        <p:nvSpPr>
          <p:cNvPr id="388" name="Google Shape;388;p18"/>
          <p:cNvSpPr txBox="1"/>
          <p:nvPr/>
        </p:nvSpPr>
        <p:spPr>
          <a:xfrm>
            <a:off x="9541900" y="3823363"/>
            <a:ext cx="1645200" cy="38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a:solidFill>
                  <a:srgbClr val="FFFFFF"/>
                </a:solidFill>
              </a:rPr>
              <a:t>The i-limb access</a:t>
            </a:r>
            <a:endParaRPr i="1">
              <a:solidFill>
                <a:srgbClr val="FFFFFF"/>
              </a:solidFill>
            </a:endParaRPr>
          </a:p>
        </p:txBody>
      </p:sp>
      <p:sp>
        <p:nvSpPr>
          <p:cNvPr id="389" name="Google Shape;389;p18"/>
          <p:cNvSpPr txBox="1"/>
          <p:nvPr/>
        </p:nvSpPr>
        <p:spPr>
          <a:xfrm>
            <a:off x="1568300" y="6064250"/>
            <a:ext cx="2310600" cy="38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a:solidFill>
                  <a:srgbClr val="FFFFFF"/>
                </a:solidFill>
              </a:rPr>
              <a:t>Taken from dailymail.co.uk</a:t>
            </a:r>
            <a:endParaRPr i="1">
              <a:solidFill>
                <a:srgbClr val="FFFFFF"/>
              </a:solidFill>
            </a:endParaRPr>
          </a:p>
        </p:txBody>
      </p:sp>
      <p:pic>
        <p:nvPicPr>
          <p:cNvPr id="390" name="Google Shape;390;p18"/>
          <p:cNvPicPr preferRelativeResize="0"/>
          <p:nvPr/>
        </p:nvPicPr>
        <p:blipFill>
          <a:blip r:embed="rId6">
            <a:alphaModFix/>
          </a:blip>
          <a:stretch>
            <a:fillRect/>
          </a:stretch>
        </p:blipFill>
        <p:spPr>
          <a:xfrm>
            <a:off x="474888" y="3161150"/>
            <a:ext cx="4707325" cy="2903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19"/>
          <p:cNvSpPr txBox="1"/>
          <p:nvPr>
            <p:ph idx="1" type="body"/>
          </p:nvPr>
        </p:nvSpPr>
        <p:spPr>
          <a:xfrm>
            <a:off x="538150" y="1354150"/>
            <a:ext cx="11077500" cy="4976400"/>
          </a:xfrm>
          <a:prstGeom prst="rect">
            <a:avLst/>
          </a:prstGeom>
        </p:spPr>
        <p:txBody>
          <a:bodyPr anchorCtr="0" anchor="t" bIns="121900" lIns="121900" spcFirstLastPara="1" rIns="121900" wrap="square" tIns="121900">
            <a:noAutofit/>
          </a:bodyPr>
          <a:lstStyle/>
          <a:p>
            <a:pPr indent="-406400" lvl="0" marL="457200" rtl="0" algn="l">
              <a:spcBef>
                <a:spcPts val="0"/>
              </a:spcBef>
              <a:spcAft>
                <a:spcPts val="0"/>
              </a:spcAft>
              <a:buClr>
                <a:srgbClr val="FFFFFF"/>
              </a:buClr>
              <a:buSzPts val="2800"/>
              <a:buChar char="●"/>
            </a:pPr>
            <a:r>
              <a:rPr lang="en-US">
                <a:solidFill>
                  <a:srgbClr val="FFFFFF"/>
                </a:solidFill>
              </a:rPr>
              <a:t>An average of about £50,000 for an i-Limb solution</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406400" lvl="0" marL="457200" rtl="0" algn="l">
              <a:spcBef>
                <a:spcPts val="0"/>
              </a:spcBef>
              <a:spcAft>
                <a:spcPts val="0"/>
              </a:spcAft>
              <a:buClr>
                <a:srgbClr val="FFFFFF"/>
              </a:buClr>
              <a:buSzPts val="2800"/>
              <a:buChar char="●"/>
            </a:pPr>
            <a:r>
              <a:rPr lang="en-US">
                <a:solidFill>
                  <a:srgbClr val="FFFFFF"/>
                </a:solidFill>
              </a:rPr>
              <a:t>Profitable and remains well-funded, total reported revenue of £15 Million in 2015.</a:t>
            </a:r>
            <a:endParaRPr>
              <a:solidFill>
                <a:srgbClr val="FFFFFF"/>
              </a:solidFill>
            </a:endParaRPr>
          </a:p>
          <a:p>
            <a:pPr indent="-50800" lvl="0" marL="22860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50800" lvl="0" marL="228600" rtl="0" algn="l">
              <a:spcBef>
                <a:spcPts val="0"/>
              </a:spcBef>
              <a:spcAft>
                <a:spcPts val="0"/>
              </a:spcAft>
              <a:buClr>
                <a:schemeClr val="dk1"/>
              </a:buClr>
              <a:buSzPts val="2800"/>
              <a:buFont typeface="Arial"/>
              <a:buNone/>
            </a:pPr>
            <a:r>
              <a:t/>
            </a:r>
            <a:endParaRPr>
              <a:solidFill>
                <a:srgbClr val="FFFFFF"/>
              </a:solidFill>
            </a:endParaRPr>
          </a:p>
          <a:p>
            <a:pPr indent="-50800" lvl="0" marL="228600" rtl="0" algn="l">
              <a:spcBef>
                <a:spcPts val="1000"/>
              </a:spcBef>
              <a:spcAft>
                <a:spcPts val="0"/>
              </a:spcAft>
              <a:buNone/>
            </a:pPr>
            <a:r>
              <a:t/>
            </a:r>
            <a:endParaRPr/>
          </a:p>
        </p:txBody>
      </p:sp>
      <p:sp>
        <p:nvSpPr>
          <p:cNvPr id="396" name="Google Shape;396;p19"/>
          <p:cNvSpPr txBox="1"/>
          <p:nvPr>
            <p:ph type="title"/>
          </p:nvPr>
        </p:nvSpPr>
        <p:spPr>
          <a:xfrm>
            <a:off x="838200" y="239050"/>
            <a:ext cx="10515600" cy="13257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Font typeface="Calibri"/>
              <a:buNone/>
            </a:pPr>
            <a:r>
              <a:rPr lang="en-US">
                <a:solidFill>
                  <a:schemeClr val="lt1"/>
                </a:solidFill>
              </a:rPr>
              <a:t>Application of the Disruptive Technology</a:t>
            </a:r>
            <a:endParaRPr i="0" sz="4400" u="none" cap="none" strike="noStrike">
              <a:solidFill>
                <a:schemeClr val="lt1"/>
              </a:solidFill>
            </a:endParaRPr>
          </a:p>
        </p:txBody>
      </p:sp>
      <p:pic>
        <p:nvPicPr>
          <p:cNvPr id="397" name="Google Shape;397;p19"/>
          <p:cNvPicPr preferRelativeResize="0"/>
          <p:nvPr/>
        </p:nvPicPr>
        <p:blipFill>
          <a:blip r:embed="rId3">
            <a:alphaModFix/>
          </a:blip>
          <a:stretch>
            <a:fillRect/>
          </a:stretch>
        </p:blipFill>
        <p:spPr>
          <a:xfrm>
            <a:off x="1887450" y="2314351"/>
            <a:ext cx="2525850" cy="2525900"/>
          </a:xfrm>
          <a:prstGeom prst="rect">
            <a:avLst/>
          </a:prstGeom>
          <a:noFill/>
          <a:ln>
            <a:noFill/>
          </a:ln>
        </p:spPr>
      </p:pic>
      <p:sp>
        <p:nvSpPr>
          <p:cNvPr id="398" name="Google Shape;398;p19"/>
          <p:cNvSpPr txBox="1"/>
          <p:nvPr/>
        </p:nvSpPr>
        <p:spPr>
          <a:xfrm>
            <a:off x="4696800" y="2407750"/>
            <a:ext cx="5806200" cy="233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FFFFFF"/>
                </a:solidFill>
              </a:rPr>
              <a:t>“Five of our board members invested £5,000 each to help David build his prototype. It had what we look for in a startup – a clever, difficult-to-copy technology that had global reach. And that was the start of our 13-year journey with Touch BIonics” </a:t>
            </a:r>
            <a:endParaRPr sz="1800">
              <a:solidFill>
                <a:srgbClr val="FFFFFF"/>
              </a:solidFill>
            </a:endParaRPr>
          </a:p>
          <a:p>
            <a:pPr indent="0" lvl="0" marL="0" rtl="0" algn="l">
              <a:spcBef>
                <a:spcPts val="0"/>
              </a:spcBef>
              <a:spcAft>
                <a:spcPts val="0"/>
              </a:spcAft>
              <a:buNone/>
            </a:pPr>
            <a:r>
              <a:rPr lang="en-US" sz="1800">
                <a:solidFill>
                  <a:srgbClr val="FFFFFF"/>
                </a:solidFill>
              </a:rPr>
              <a:t>- Niki McKenzie, Archangel Investment Director.</a:t>
            </a:r>
            <a:endParaRPr sz="1800">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rPr lang="en-US" sz="1000">
                <a:solidFill>
                  <a:srgbClr val="FFFFFF"/>
                </a:solidFill>
              </a:rPr>
              <a:t>As quoted in an article titled “The bionic span: how a scottish prothetic hand developer attained global reach.”, published by Janice Morton, 20 June 2016</a:t>
            </a:r>
            <a:endParaRPr sz="10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20"/>
          <p:cNvSpPr txBox="1"/>
          <p:nvPr>
            <p:ph type="title"/>
          </p:nvPr>
        </p:nvSpPr>
        <p:spPr>
          <a:xfrm>
            <a:off x="838200" y="201825"/>
            <a:ext cx="10515600" cy="16095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chemeClr val="dk1"/>
              </a:buClr>
              <a:buFont typeface="Calibri"/>
              <a:buNone/>
            </a:pPr>
            <a:r>
              <a:rPr b="1" lang="en-US" sz="3600">
                <a:solidFill>
                  <a:schemeClr val="lt1"/>
                </a:solidFill>
              </a:rPr>
              <a:t>Organisational Changes after implementation of Disruptive Technology</a:t>
            </a:r>
            <a:endParaRPr b="1" sz="3600">
              <a:solidFill>
                <a:schemeClr val="lt1"/>
              </a:solidFill>
            </a:endParaRPr>
          </a:p>
        </p:txBody>
      </p:sp>
      <p:sp>
        <p:nvSpPr>
          <p:cNvPr id="404" name="Google Shape;404;p20"/>
          <p:cNvSpPr txBox="1"/>
          <p:nvPr>
            <p:ph idx="1" type="body"/>
          </p:nvPr>
        </p:nvSpPr>
        <p:spPr>
          <a:xfrm>
            <a:off x="0" y="1811325"/>
            <a:ext cx="12192000" cy="48504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t/>
            </a:r>
            <a:endParaRPr>
              <a:solidFill>
                <a:schemeClr val="lt1"/>
              </a:solidFill>
            </a:endParaRPr>
          </a:p>
          <a:p>
            <a:pPr indent="-406400" lvl="0" marL="457200" marR="0" rtl="0" algn="l">
              <a:lnSpc>
                <a:spcPct val="90000"/>
              </a:lnSpc>
              <a:spcBef>
                <a:spcPts val="0"/>
              </a:spcBef>
              <a:spcAft>
                <a:spcPts val="0"/>
              </a:spcAft>
              <a:buClr>
                <a:schemeClr val="lt1"/>
              </a:buClr>
              <a:buSzPts val="2800"/>
              <a:buChar char="•"/>
            </a:pPr>
            <a:r>
              <a:rPr lang="en-US">
                <a:solidFill>
                  <a:schemeClr val="lt1"/>
                </a:solidFill>
              </a:rPr>
              <a:t>TouchBionic has evolved through bionic </a:t>
            </a:r>
            <a:endParaRPr>
              <a:solidFill>
                <a:schemeClr val="lt1"/>
              </a:solidFill>
            </a:endParaRPr>
          </a:p>
          <a:p>
            <a:pPr indent="457200" lvl="0" marL="0" marR="0" rtl="0" algn="l">
              <a:lnSpc>
                <a:spcPct val="90000"/>
              </a:lnSpc>
              <a:spcBef>
                <a:spcPts val="0"/>
              </a:spcBef>
              <a:spcAft>
                <a:spcPts val="0"/>
              </a:spcAft>
              <a:buNone/>
            </a:pPr>
            <a:r>
              <a:rPr lang="en-US">
                <a:solidFill>
                  <a:schemeClr val="lt1"/>
                </a:solidFill>
              </a:rPr>
              <a:t>feature development and regional expansion </a:t>
            </a:r>
            <a:endParaRPr>
              <a:solidFill>
                <a:schemeClr val="lt1"/>
              </a:solidFill>
            </a:endParaRPr>
          </a:p>
          <a:p>
            <a:pPr indent="457200" lvl="0" marL="0" marR="0" rtl="0" algn="l">
              <a:lnSpc>
                <a:spcPct val="90000"/>
              </a:lnSpc>
              <a:spcBef>
                <a:spcPts val="0"/>
              </a:spcBef>
              <a:spcAft>
                <a:spcPts val="0"/>
              </a:spcAft>
              <a:buNone/>
            </a:pPr>
            <a:r>
              <a:rPr lang="en-US">
                <a:solidFill>
                  <a:schemeClr val="lt1"/>
                </a:solidFill>
              </a:rPr>
              <a:t>since their first commercial appearance in 2007</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406400" lvl="0" marL="7315200" rtl="0" algn="l">
              <a:spcBef>
                <a:spcPts val="1000"/>
              </a:spcBef>
              <a:spcAft>
                <a:spcPts val="0"/>
              </a:spcAft>
              <a:buClr>
                <a:schemeClr val="lt1"/>
              </a:buClr>
              <a:buSzPts val="2800"/>
              <a:buChar char="•"/>
            </a:pPr>
            <a:r>
              <a:rPr lang="en-US">
                <a:solidFill>
                  <a:schemeClr val="lt1"/>
                </a:solidFill>
              </a:rPr>
              <a:t>Internationally recognized for innovation and disruption of Medical Prosthetics industry</a:t>
            </a:r>
            <a:endParaRPr>
              <a:solidFill>
                <a:schemeClr val="lt1"/>
              </a:solidFill>
            </a:endParaRPr>
          </a:p>
          <a:p>
            <a:pPr indent="0" lvl="0" marL="0" marR="0" rtl="0" algn="l">
              <a:lnSpc>
                <a:spcPct val="90000"/>
              </a:lnSpc>
              <a:spcBef>
                <a:spcPts val="0"/>
              </a:spcBef>
              <a:spcAft>
                <a:spcPts val="0"/>
              </a:spcAft>
              <a:buNone/>
            </a:pPr>
            <a:r>
              <a:t/>
            </a:r>
            <a:endParaRPr>
              <a:solidFill>
                <a:schemeClr val="lt1"/>
              </a:solidFill>
            </a:endParaRPr>
          </a:p>
          <a:p>
            <a:pPr indent="0" lvl="0" marL="0" marR="0" rtl="0" algn="l">
              <a:lnSpc>
                <a:spcPct val="90000"/>
              </a:lnSpc>
              <a:spcBef>
                <a:spcPts val="1000"/>
              </a:spcBef>
              <a:spcAft>
                <a:spcPts val="0"/>
              </a:spcAft>
              <a:buNone/>
            </a:pPr>
            <a:r>
              <a:t/>
            </a:r>
            <a:endParaRPr>
              <a:solidFill>
                <a:schemeClr val="lt1"/>
              </a:solidFill>
            </a:endParaRPr>
          </a:p>
        </p:txBody>
      </p:sp>
      <p:pic>
        <p:nvPicPr>
          <p:cNvPr id="405" name="Google Shape;405;p20"/>
          <p:cNvPicPr preferRelativeResize="0"/>
          <p:nvPr/>
        </p:nvPicPr>
        <p:blipFill>
          <a:blip r:embed="rId3">
            <a:alphaModFix/>
          </a:blip>
          <a:stretch>
            <a:fillRect/>
          </a:stretch>
        </p:blipFill>
        <p:spPr>
          <a:xfrm>
            <a:off x="7593492" y="1811325"/>
            <a:ext cx="4380351" cy="2020650"/>
          </a:xfrm>
          <a:prstGeom prst="rect">
            <a:avLst/>
          </a:prstGeom>
          <a:noFill/>
          <a:ln>
            <a:noFill/>
          </a:ln>
        </p:spPr>
      </p:pic>
      <p:pic>
        <p:nvPicPr>
          <p:cNvPr id="406" name="Google Shape;406;p20"/>
          <p:cNvPicPr preferRelativeResize="0"/>
          <p:nvPr/>
        </p:nvPicPr>
        <p:blipFill>
          <a:blip r:embed="rId4">
            <a:alphaModFix/>
          </a:blip>
          <a:stretch>
            <a:fillRect/>
          </a:stretch>
        </p:blipFill>
        <p:spPr>
          <a:xfrm>
            <a:off x="838200" y="4035900"/>
            <a:ext cx="5704675" cy="2500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0" name="Shape 410"/>
        <p:cNvGrpSpPr/>
        <p:nvPr/>
      </p:nvGrpSpPr>
      <p:grpSpPr>
        <a:xfrm>
          <a:off x="0" y="0"/>
          <a:ext cx="0" cy="0"/>
          <a:chOff x="0" y="0"/>
          <a:chExt cx="0" cy="0"/>
        </a:xfrm>
      </p:grpSpPr>
      <p:sp>
        <p:nvSpPr>
          <p:cNvPr id="411" name="Google Shape;411;p21"/>
          <p:cNvSpPr txBox="1"/>
          <p:nvPr>
            <p:ph type="title"/>
          </p:nvPr>
        </p:nvSpPr>
        <p:spPr>
          <a:xfrm>
            <a:off x="838200" y="206875"/>
            <a:ext cx="10515600" cy="13257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b="1" lang="en-US" sz="3600">
                <a:solidFill>
                  <a:schemeClr val="lt1"/>
                </a:solidFill>
              </a:rPr>
              <a:t>Organisational Changes after implementation of Disruptive Technology</a:t>
            </a:r>
            <a:endParaRPr b="1"/>
          </a:p>
        </p:txBody>
      </p:sp>
      <p:sp>
        <p:nvSpPr>
          <p:cNvPr id="412" name="Google Shape;412;p21"/>
          <p:cNvSpPr txBox="1"/>
          <p:nvPr>
            <p:ph idx="1" type="body"/>
          </p:nvPr>
        </p:nvSpPr>
        <p:spPr>
          <a:xfrm>
            <a:off x="-105500" y="1825625"/>
            <a:ext cx="12297600" cy="5032500"/>
          </a:xfrm>
          <a:prstGeom prst="rect">
            <a:avLst/>
          </a:prstGeom>
        </p:spPr>
        <p:txBody>
          <a:bodyPr anchorCtr="0" anchor="t" bIns="121900" lIns="121900" spcFirstLastPara="1" rIns="121900" wrap="square" tIns="121900">
            <a:noAutofit/>
          </a:bodyPr>
          <a:lstStyle/>
          <a:p>
            <a:pPr indent="-406400" lvl="0" marL="5486400" rtl="0" algn="l">
              <a:spcBef>
                <a:spcPts val="1000"/>
              </a:spcBef>
              <a:spcAft>
                <a:spcPts val="0"/>
              </a:spcAft>
              <a:buClr>
                <a:schemeClr val="lt1"/>
              </a:buClr>
              <a:buSzPts val="2800"/>
              <a:buChar char="•"/>
            </a:pPr>
            <a:r>
              <a:rPr lang="en-US">
                <a:solidFill>
                  <a:schemeClr val="lt1"/>
                </a:solidFill>
              </a:rPr>
              <a:t>Company has since developed other critically acclaimed technology such as Bionic Fingers in 2009 and the iLimb pulse in 2010</a:t>
            </a:r>
            <a:endParaRPr>
              <a:solidFill>
                <a:schemeClr val="lt1"/>
              </a:solidFill>
            </a:endParaRPr>
          </a:p>
          <a:p>
            <a:pPr indent="0" lvl="0" marL="0" rtl="0" algn="l">
              <a:spcBef>
                <a:spcPts val="1000"/>
              </a:spcBef>
              <a:spcAft>
                <a:spcPts val="0"/>
              </a:spcAft>
              <a:buNone/>
            </a:pPr>
            <a:r>
              <a:t/>
            </a:r>
            <a:endParaRPr>
              <a:solidFill>
                <a:schemeClr val="lt1"/>
              </a:solidFill>
            </a:endParaRPr>
          </a:p>
          <a:p>
            <a:pPr indent="0" lvl="0" marL="0" rtl="0" algn="l">
              <a:spcBef>
                <a:spcPts val="1000"/>
              </a:spcBef>
              <a:spcAft>
                <a:spcPts val="0"/>
              </a:spcAft>
              <a:buNone/>
            </a:pPr>
            <a:r>
              <a:t/>
            </a:r>
            <a:endParaRPr>
              <a:solidFill>
                <a:schemeClr val="lt1"/>
              </a:solidFill>
            </a:endParaRPr>
          </a:p>
          <a:p>
            <a:pPr indent="0" lvl="0" marL="0" rtl="0" algn="l">
              <a:spcBef>
                <a:spcPts val="1000"/>
              </a:spcBef>
              <a:spcAft>
                <a:spcPts val="0"/>
              </a:spcAft>
              <a:buNone/>
            </a:pPr>
            <a:r>
              <a:t/>
            </a:r>
            <a:endParaRPr>
              <a:solidFill>
                <a:schemeClr val="lt1"/>
              </a:solidFill>
            </a:endParaRPr>
          </a:p>
          <a:p>
            <a:pPr indent="-406400" lvl="0" marL="457200" rtl="0" algn="l">
              <a:spcBef>
                <a:spcPts val="1000"/>
              </a:spcBef>
              <a:spcAft>
                <a:spcPts val="0"/>
              </a:spcAft>
              <a:buClr>
                <a:schemeClr val="lt1"/>
              </a:buClr>
              <a:buSzPts val="2800"/>
              <a:buChar char="•"/>
            </a:pPr>
            <a:r>
              <a:rPr lang="en-US">
                <a:solidFill>
                  <a:schemeClr val="lt1"/>
                </a:solidFill>
              </a:rPr>
              <a:t>Acquired by Global Orthopedic Leader,                                                                </a:t>
            </a:r>
            <a:r>
              <a:rPr lang="en-US">
                <a:solidFill>
                  <a:schemeClr val="lt1"/>
                </a:solidFill>
                <a:latin typeface="Arial"/>
                <a:ea typeface="Arial"/>
                <a:cs typeface="Arial"/>
                <a:sym typeface="Arial"/>
              </a:rPr>
              <a:t>Össur in 2016 for improving quality                                                           of life for amputees worldwide</a:t>
            </a:r>
            <a:endParaRPr>
              <a:solidFill>
                <a:schemeClr val="lt1"/>
              </a:solidFill>
            </a:endParaRPr>
          </a:p>
        </p:txBody>
      </p:sp>
      <p:pic>
        <p:nvPicPr>
          <p:cNvPr id="413" name="Google Shape;413;p21"/>
          <p:cNvPicPr preferRelativeResize="0"/>
          <p:nvPr/>
        </p:nvPicPr>
        <p:blipFill>
          <a:blip r:embed="rId3">
            <a:alphaModFix/>
          </a:blip>
          <a:stretch>
            <a:fillRect/>
          </a:stretch>
        </p:blipFill>
        <p:spPr>
          <a:xfrm>
            <a:off x="627200" y="1690836"/>
            <a:ext cx="4067901" cy="2718375"/>
          </a:xfrm>
          <a:prstGeom prst="rect">
            <a:avLst/>
          </a:prstGeom>
          <a:noFill/>
          <a:ln>
            <a:noFill/>
          </a:ln>
        </p:spPr>
      </p:pic>
      <p:pic>
        <p:nvPicPr>
          <p:cNvPr id="414" name="Google Shape;414;p21"/>
          <p:cNvPicPr preferRelativeResize="0"/>
          <p:nvPr/>
        </p:nvPicPr>
        <p:blipFill>
          <a:blip r:embed="rId4">
            <a:alphaModFix/>
          </a:blip>
          <a:stretch>
            <a:fillRect/>
          </a:stretch>
        </p:blipFill>
        <p:spPr>
          <a:xfrm>
            <a:off x="6622075" y="4075245"/>
            <a:ext cx="4880476" cy="22711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mogen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